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tags/tag59.xml" ContentType="application/vnd.openxmlformats-officedocument.presentationml.tags+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2.xml" ContentType="application/vnd.openxmlformats-officedocument.them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3.xml" ContentType="application/vnd.openxmlformats-officedocument.theme+xml"/>
  <Override PartName="/ppt/tags/tag67.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4.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5.xml" ContentType="application/vnd.openxmlformats-officedocument.them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6.xml" ContentType="application/vnd.openxmlformats-officedocument.them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7.xml" ContentType="application/vnd.openxmlformats-officedocument.them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8.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9.xml" ContentType="application/vnd.openxmlformats-officedocument.theme+xml"/>
  <Override PartName="/ppt/tags/tag132.xml" ContentType="application/vnd.openxmlformats-officedocument.presentationml.tags+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20.xml" ContentType="application/vnd.openxmlformats-officedocument.theme+xml"/>
  <Override PartName="/ppt/tags/tag133.xml" ContentType="application/vnd.openxmlformats-officedocument.presentationml.tags+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2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22.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23.xml" ContentType="application/vnd.openxmlformats-officedocument.theme+xml"/>
  <Override PartName="/ppt/tags/tag136.xml" ContentType="application/vnd.openxmlformats-officedocument.presentationml.tags+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24.xml" ContentType="application/vnd.openxmlformats-officedocument.theme+xml"/>
  <Override PartName="/ppt/tags/tag137.xml" ContentType="application/vnd.openxmlformats-officedocument.presentationml.tags+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25.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26.xml" ContentType="application/vnd.openxmlformats-officedocument.theme+xml"/>
  <Override PartName="/ppt/tags/tag138.xml" ContentType="application/vnd.openxmlformats-officedocument.presentationml.tags+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27.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28.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29.xml" ContentType="application/vnd.openxmlformats-officedocument.theme+xml"/>
  <Override PartName="/ppt/tags/tag139.xml" ContentType="application/vnd.openxmlformats-officedocument.presentationml.tags+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30.xml" ContentType="application/vnd.openxmlformats-officedocument.theme+xml"/>
  <Override PartName="/ppt/tags/tag140.xml" ContentType="application/vnd.openxmlformats-officedocument.presentationml.tags+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31.xml" ContentType="application/vnd.openxmlformats-officedocument.theme+xml"/>
  <Override PartName="/ppt/tags/tag141.xml" ContentType="application/vnd.openxmlformats-officedocument.presentationml.tags+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32.xml" ContentType="application/vnd.openxmlformats-officedocument.theme+xml"/>
  <Override PartName="/ppt/theme/theme3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84" r:id="rId3"/>
    <p:sldMasterId id="2147483693" r:id="rId4"/>
    <p:sldMasterId id="2147483713" r:id="rId5"/>
    <p:sldMasterId id="2147483730" r:id="rId6"/>
    <p:sldMasterId id="2147483747" r:id="rId7"/>
    <p:sldMasterId id="2147483765" r:id="rId8"/>
    <p:sldMasterId id="2147483783" r:id="rId9"/>
    <p:sldMasterId id="2147483801" r:id="rId10"/>
    <p:sldMasterId id="2147483819" r:id="rId11"/>
    <p:sldMasterId id="2147483832" r:id="rId12"/>
    <p:sldMasterId id="2147483850" r:id="rId13"/>
    <p:sldMasterId id="2147483863" r:id="rId14"/>
    <p:sldMasterId id="2147483880" r:id="rId15"/>
    <p:sldMasterId id="2147483896" r:id="rId16"/>
    <p:sldMasterId id="2147483913" r:id="rId17"/>
    <p:sldMasterId id="2147483930" r:id="rId18"/>
    <p:sldMasterId id="2147483953" r:id="rId19"/>
    <p:sldMasterId id="2147483979" r:id="rId20"/>
    <p:sldMasterId id="2147484003" r:id="rId21"/>
    <p:sldMasterId id="2147484021" r:id="rId22"/>
    <p:sldMasterId id="2147484031" r:id="rId23"/>
    <p:sldMasterId id="2147484057" r:id="rId24"/>
    <p:sldMasterId id="2147484081" r:id="rId25"/>
    <p:sldMasterId id="2147484099" r:id="rId26"/>
    <p:sldMasterId id="2147484113" r:id="rId27"/>
    <p:sldMasterId id="2147484131" r:id="rId28"/>
    <p:sldMasterId id="2147484149" r:id="rId29"/>
    <p:sldMasterId id="2147484175" r:id="rId30"/>
    <p:sldMasterId id="2147484189" r:id="rId31"/>
    <p:sldMasterId id="2147484212" r:id="rId32"/>
  </p:sldMasterIdLst>
  <p:notesMasterIdLst>
    <p:notesMasterId r:id="rId68"/>
  </p:notesMasterIdLst>
  <p:sldIdLst>
    <p:sldId id="259" r:id="rId33"/>
    <p:sldId id="428" r:id="rId34"/>
    <p:sldId id="471" r:id="rId35"/>
    <p:sldId id="466" r:id="rId36"/>
    <p:sldId id="477" r:id="rId37"/>
    <p:sldId id="478" r:id="rId38"/>
    <p:sldId id="479" r:id="rId39"/>
    <p:sldId id="473" r:id="rId40"/>
    <p:sldId id="480" r:id="rId41"/>
    <p:sldId id="447" r:id="rId42"/>
    <p:sldId id="449" r:id="rId43"/>
    <p:sldId id="448" r:id="rId44"/>
    <p:sldId id="468" r:id="rId45"/>
    <p:sldId id="453" r:id="rId46"/>
    <p:sldId id="435" r:id="rId47"/>
    <p:sldId id="434" r:id="rId48"/>
    <p:sldId id="438" r:id="rId49"/>
    <p:sldId id="469" r:id="rId50"/>
    <p:sldId id="481" r:id="rId51"/>
    <p:sldId id="463" r:id="rId52"/>
    <p:sldId id="437" r:id="rId53"/>
    <p:sldId id="467" r:id="rId54"/>
    <p:sldId id="454" r:id="rId55"/>
    <p:sldId id="455" r:id="rId56"/>
    <p:sldId id="456" r:id="rId57"/>
    <p:sldId id="457" r:id="rId58"/>
    <p:sldId id="433" r:id="rId59"/>
    <p:sldId id="459" r:id="rId60"/>
    <p:sldId id="460" r:id="rId61"/>
    <p:sldId id="464" r:id="rId62"/>
    <p:sldId id="426" r:id="rId63"/>
    <p:sldId id="427" r:id="rId64"/>
    <p:sldId id="441" r:id="rId65"/>
    <p:sldId id="461" r:id="rId66"/>
    <p:sldId id="338" r:id="rId67"/>
  </p:sldIdLst>
  <p:sldSz cx="9144000" cy="5143500" type="screen16x9"/>
  <p:notesSz cx="6858000" cy="9144000"/>
  <p:defaultText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CL"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3220"/>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99" autoAdjust="0"/>
  </p:normalViewPr>
  <p:slideViewPr>
    <p:cSldViewPr snapToGrid="0">
      <p:cViewPr varScale="1">
        <p:scale>
          <a:sx n="85" d="100"/>
          <a:sy n="85" d="100"/>
        </p:scale>
        <p:origin x="1026"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0.xml"/><Relationship Id="rId47" Type="http://schemas.openxmlformats.org/officeDocument/2006/relationships/slide" Target="slides/slide15.xml"/><Relationship Id="rId63" Type="http://schemas.openxmlformats.org/officeDocument/2006/relationships/slide" Target="slides/slide3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slide" Target="slides/slide26.xml"/><Relationship Id="rId66" Type="http://schemas.openxmlformats.org/officeDocument/2006/relationships/slide" Target="slides/slide34.xml"/><Relationship Id="rId5" Type="http://schemas.openxmlformats.org/officeDocument/2006/relationships/slideMaster" Target="slideMasters/slideMaster5.xml"/><Relationship Id="rId61" Type="http://schemas.openxmlformats.org/officeDocument/2006/relationships/slide" Target="slides/slide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slide" Target="slides/slide24.xml"/><Relationship Id="rId64" Type="http://schemas.openxmlformats.org/officeDocument/2006/relationships/slide" Target="slides/slide32.xml"/><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19.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slide" Target="slides/slide35.xml"/><Relationship Id="rId20" Type="http://schemas.openxmlformats.org/officeDocument/2006/relationships/slideMaster" Target="slideMasters/slideMaster20.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slide" Target="slides/slide33.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7.xml"/><Relationship Id="rId34" Type="http://schemas.openxmlformats.org/officeDocument/2006/relationships/slide" Target="slides/slide2.xml"/><Relationship Id="rId50" Type="http://schemas.openxmlformats.org/officeDocument/2006/relationships/slide" Target="slides/slide18.xml"/><Relationship Id="rId55" Type="http://schemas.openxmlformats.org/officeDocument/2006/relationships/slide" Target="slides/slide23.xml"/><Relationship Id="rId7" Type="http://schemas.openxmlformats.org/officeDocument/2006/relationships/slideMaster" Target="slideMasters/slideMaster7.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D:\&#38598;&#22242;\6&#12289;&#25991;&#26723;\38&#12289;&#20840;&#22269;&#20250;&#26448;&#26009;\&#34920;&#26679;\2&#12289;&#39033;&#30446;&#31616;&#34920;-v1&#38889;&#22992;-0305.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ltLang="en-US"/>
              <a:t>每月开标数量</a:t>
            </a:r>
          </a:p>
        </c:rich>
      </c:tx>
      <c:overlay val="0"/>
    </c:title>
    <c:autoTitleDeleted val="0"/>
    <c:plotArea>
      <c:layout/>
      <c:lineChart>
        <c:grouping val="standard"/>
        <c:varyColors val="0"/>
        <c:ser>
          <c:idx val="0"/>
          <c:order val="0"/>
          <c:tx>
            <c:strRef>
              <c:f>'2、按月份统计项目数量及预算统计-每月开标数量统计(韩姐)'!$C$402</c:f>
              <c:strCache>
                <c:ptCount val="1"/>
                <c:pt idx="0">
                  <c:v>开标数量（个）</c:v>
                </c:pt>
              </c:strCache>
            </c:strRef>
          </c:tx>
          <c:spPr>
            <a:ln w="31750"/>
          </c:spPr>
          <c:marker>
            <c:symbol val="none"/>
          </c:marker>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'2、按月份统计项目数量及预算统计-每月开标数量统计(韩姐)'!$B$403:$B$415</c:f>
              <c:strCache>
                <c:ptCount val="13"/>
                <c:pt idx="0">
                  <c:v>2017年03月</c:v>
                </c:pt>
                <c:pt idx="1">
                  <c:v>2017年04月</c:v>
                </c:pt>
                <c:pt idx="2">
                  <c:v>2017年05月</c:v>
                </c:pt>
                <c:pt idx="3">
                  <c:v>2017年06月</c:v>
                </c:pt>
                <c:pt idx="4">
                  <c:v>2017年07月</c:v>
                </c:pt>
                <c:pt idx="5">
                  <c:v>2017年08月</c:v>
                </c:pt>
                <c:pt idx="6">
                  <c:v>2017年09月</c:v>
                </c:pt>
                <c:pt idx="7">
                  <c:v>2017年10月</c:v>
                </c:pt>
                <c:pt idx="8">
                  <c:v>2017年11月</c:v>
                </c:pt>
                <c:pt idx="9">
                  <c:v>2017年12月</c:v>
                </c:pt>
                <c:pt idx="10">
                  <c:v>2018年01月</c:v>
                </c:pt>
                <c:pt idx="11">
                  <c:v>2018年02月</c:v>
                </c:pt>
                <c:pt idx="12">
                  <c:v>2018年03月</c:v>
                </c:pt>
              </c:strCache>
            </c:strRef>
          </c:cat>
          <c:val>
            <c:numRef>
              <c:f>'2、按月份统计项目数量及预算统计-每月开标数量统计(韩姐)'!$C$403:$C$415</c:f>
              <c:numCache>
                <c:formatCode>General</c:formatCode>
                <c:ptCount val="13"/>
                <c:pt idx="0">
                  <c:v>1</c:v>
                </c:pt>
                <c:pt idx="1">
                  <c:v>11</c:v>
                </c:pt>
                <c:pt idx="2">
                  <c:v>38</c:v>
                </c:pt>
                <c:pt idx="3">
                  <c:v>101</c:v>
                </c:pt>
                <c:pt idx="4">
                  <c:v>166</c:v>
                </c:pt>
                <c:pt idx="5">
                  <c:v>170</c:v>
                </c:pt>
                <c:pt idx="6">
                  <c:v>140</c:v>
                </c:pt>
                <c:pt idx="7">
                  <c:v>153</c:v>
                </c:pt>
                <c:pt idx="8">
                  <c:v>308</c:v>
                </c:pt>
                <c:pt idx="9">
                  <c:v>605</c:v>
                </c:pt>
                <c:pt idx="10">
                  <c:v>511</c:v>
                </c:pt>
                <c:pt idx="11">
                  <c:v>448</c:v>
                </c:pt>
                <c:pt idx="12">
                  <c:v>567</c:v>
                </c:pt>
              </c:numCache>
            </c:numRef>
          </c:val>
          <c:smooth val="0"/>
          <c:extLst>
            <c:ext xmlns:c16="http://schemas.microsoft.com/office/drawing/2014/chart" uri="{C3380CC4-5D6E-409C-BE32-E72D297353CC}">
              <c16:uniqueId val="{00000000-2F86-4D66-B6D3-BE2CCD78D77E}"/>
            </c:ext>
          </c:extLst>
        </c:ser>
        <c:dLbls>
          <c:showLegendKey val="0"/>
          <c:showVal val="0"/>
          <c:showCatName val="0"/>
          <c:showSerName val="0"/>
          <c:showPercent val="0"/>
          <c:showBubbleSize val="0"/>
        </c:dLbls>
        <c:smooth val="0"/>
        <c:axId val="247827456"/>
        <c:axId val="248468224"/>
      </c:lineChart>
      <c:catAx>
        <c:axId val="247827456"/>
        <c:scaling>
          <c:orientation val="minMax"/>
        </c:scaling>
        <c:delete val="0"/>
        <c:axPos val="b"/>
        <c:numFmt formatCode="General" sourceLinked="1"/>
        <c:majorTickMark val="out"/>
        <c:minorTickMark val="none"/>
        <c:tickLblPos val="nextTo"/>
        <c:crossAx val="248468224"/>
        <c:crosses val="autoZero"/>
        <c:auto val="1"/>
        <c:lblAlgn val="ctr"/>
        <c:lblOffset val="100"/>
        <c:noMultiLvlLbl val="1"/>
      </c:catAx>
      <c:valAx>
        <c:axId val="248468224"/>
        <c:scaling>
          <c:orientation val="minMax"/>
        </c:scaling>
        <c:delete val="0"/>
        <c:axPos val="l"/>
        <c:majorGridlines/>
        <c:numFmt formatCode="General" sourceLinked="1"/>
        <c:majorTickMark val="out"/>
        <c:minorTickMark val="none"/>
        <c:tickLblPos val="nextTo"/>
        <c:crossAx val="247827456"/>
        <c:crosses val="autoZero"/>
        <c:crossBetween val="between"/>
      </c:valAx>
    </c:plotArea>
    <c:legend>
      <c:legendPos val="r"/>
      <c:layout>
        <c:manualLayout>
          <c:xMode val="edge"/>
          <c:yMode val="edge"/>
          <c:x val="0.80599377846905895"/>
          <c:y val="0.86035246083768468"/>
          <c:w val="0.17636929230085546"/>
          <c:h val="6.3785412731918678E-2"/>
        </c:manualLayout>
      </c:layout>
      <c:overlay val="0"/>
    </c:legend>
    <c:plotVisOnly val="1"/>
    <c:dispBlanksAs val="gap"/>
    <c:showDLblsOverMax val="0"/>
  </c:chart>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9-04-15T19:17:28.269" idx="1">
    <p:pos x="4875" y="1775"/>
    <p:text>底线，不管理实物，在联通产品介绍这里提不提？</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A83FF3-0969-4C1A-9979-1063E1C8C53C}" type="doc">
      <dgm:prSet loTypeId="urn:microsoft.com/office/officeart/2005/8/layout/arrow2" loCatId="process" qsTypeId="urn:microsoft.com/office/officeart/2005/8/quickstyle/simple1" qsCatId="simple" csTypeId="urn:microsoft.com/office/officeart/2005/8/colors/colorful3" csCatId="colorful" phldr="1"/>
      <dgm:spPr/>
      <dgm:t>
        <a:bodyPr/>
        <a:lstStyle/>
        <a:p>
          <a:endParaRPr lang="zh-CN" altLang="en-US"/>
        </a:p>
      </dgm:t>
    </dgm:pt>
    <dgm:pt modelId="{DE7A759F-F4C3-4BB8-B444-D8837E7B2699}">
      <dgm:prSet custT="1"/>
      <dgm:spPr>
        <a:xfrm>
          <a:off x="1361746" y="1693477"/>
          <a:ext cx="465817" cy="528933"/>
        </a:xfrm>
        <a:noFill/>
        <a:ln>
          <a:noFill/>
        </a:ln>
        <a:effectLst/>
      </dgm:spPr>
      <dgm:t>
        <a:bodyPr/>
        <a:lstStyle/>
        <a:p>
          <a:pPr rtl="0"/>
          <a:r>
            <a:rPr lang="zh-CN" altLang="en-US" sz="1400" b="1" dirty="0" smtClean="0">
              <a:solidFill>
                <a:srgbClr val="000000">
                  <a:hueOff val="0"/>
                  <a:satOff val="0"/>
                  <a:lumOff val="0"/>
                  <a:alphaOff val="0"/>
                </a:srgbClr>
              </a:solidFill>
              <a:latin typeface="Times New Roman"/>
              <a:ea typeface="微软雅黑"/>
              <a:cs typeface="+mn-cs"/>
            </a:rPr>
            <a:t>需求</a:t>
          </a:r>
          <a:endParaRPr lang="zh-CN" altLang="en-US" sz="1400" b="1" dirty="0">
            <a:solidFill>
              <a:srgbClr val="000000">
                <a:hueOff val="0"/>
                <a:satOff val="0"/>
                <a:lumOff val="0"/>
                <a:alphaOff val="0"/>
              </a:srgbClr>
            </a:solidFill>
            <a:latin typeface="Times New Roman"/>
            <a:ea typeface="微软雅黑"/>
            <a:cs typeface="+mn-cs"/>
          </a:endParaRPr>
        </a:p>
      </dgm:t>
    </dgm:pt>
    <dgm:pt modelId="{C41A2847-B9F4-4163-8F0E-AFC36E2DA00C}" type="parTrans" cxnId="{24E78D75-CD88-4BA9-A0E8-1868478F3EB0}">
      <dgm:prSet/>
      <dgm:spPr/>
      <dgm:t>
        <a:bodyPr/>
        <a:lstStyle/>
        <a:p>
          <a:endParaRPr lang="zh-CN" altLang="en-US" sz="1600"/>
        </a:p>
      </dgm:t>
    </dgm:pt>
    <dgm:pt modelId="{0DAFD348-A1E5-42D2-9593-989DE16F5B63}" type="sibTrans" cxnId="{24E78D75-CD88-4BA9-A0E8-1868478F3EB0}">
      <dgm:prSet/>
      <dgm:spPr/>
      <dgm:t>
        <a:bodyPr/>
        <a:lstStyle/>
        <a:p>
          <a:endParaRPr lang="zh-CN" altLang="en-US" sz="1600"/>
        </a:p>
      </dgm:t>
    </dgm:pt>
    <dgm:pt modelId="{9771C7E1-4A1F-409E-81DB-B05B63D66D2D}">
      <dgm:prSet custT="1"/>
      <dgm:spPr>
        <a:xfrm>
          <a:off x="1827563" y="1291220"/>
          <a:ext cx="590272" cy="931190"/>
        </a:xfrm>
        <a:noFill/>
        <a:ln>
          <a:noFill/>
        </a:ln>
        <a:effectLst/>
      </dgm:spPr>
      <dgm:t>
        <a:bodyPr/>
        <a:lstStyle/>
        <a:p>
          <a:pPr rtl="0"/>
          <a:r>
            <a:rPr lang="zh-CN" altLang="en-US" sz="1400" b="1" dirty="0" smtClean="0">
              <a:solidFill>
                <a:srgbClr val="000000">
                  <a:hueOff val="0"/>
                  <a:satOff val="0"/>
                  <a:lumOff val="0"/>
                  <a:alphaOff val="0"/>
                </a:srgbClr>
              </a:solidFill>
              <a:latin typeface="Times New Roman"/>
              <a:ea typeface="微软雅黑"/>
              <a:cs typeface="+mn-cs"/>
            </a:rPr>
            <a:t>招标</a:t>
          </a:r>
          <a:endParaRPr lang="zh-CN" altLang="en-US" sz="1400" b="1" dirty="0">
            <a:solidFill>
              <a:srgbClr val="000000">
                <a:hueOff val="0"/>
                <a:satOff val="0"/>
                <a:lumOff val="0"/>
                <a:alphaOff val="0"/>
              </a:srgbClr>
            </a:solidFill>
            <a:latin typeface="Times New Roman"/>
            <a:ea typeface="微软雅黑"/>
            <a:cs typeface="+mn-cs"/>
          </a:endParaRPr>
        </a:p>
      </dgm:t>
    </dgm:pt>
    <dgm:pt modelId="{0B0C29EA-3FE7-42CC-93BF-3BD1AD33AD0E}" type="parTrans" cxnId="{83208721-A526-4888-8696-96233DF044BB}">
      <dgm:prSet/>
      <dgm:spPr/>
      <dgm:t>
        <a:bodyPr/>
        <a:lstStyle/>
        <a:p>
          <a:endParaRPr lang="zh-CN" altLang="en-US" sz="1600"/>
        </a:p>
      </dgm:t>
    </dgm:pt>
    <dgm:pt modelId="{1C884E57-EC61-40FD-976B-6F4C4221F0CA}" type="sibTrans" cxnId="{83208721-A526-4888-8696-96233DF044BB}">
      <dgm:prSet/>
      <dgm:spPr/>
      <dgm:t>
        <a:bodyPr/>
        <a:lstStyle/>
        <a:p>
          <a:endParaRPr lang="zh-CN" altLang="en-US" sz="1600"/>
        </a:p>
      </dgm:t>
    </dgm:pt>
    <dgm:pt modelId="{C87D1EF5-7EAC-49B8-BA88-A5099E3AC0CC}">
      <dgm:prSet custT="1"/>
      <dgm:spPr>
        <a:xfrm>
          <a:off x="2417836" y="973416"/>
          <a:ext cx="686280" cy="1248994"/>
        </a:xfrm>
        <a:noFill/>
        <a:ln>
          <a:noFill/>
        </a:ln>
        <a:effectLst/>
      </dgm:spPr>
      <dgm:t>
        <a:bodyPr/>
        <a:lstStyle/>
        <a:p>
          <a:pPr rtl="0"/>
          <a:r>
            <a:rPr lang="zh-CN" altLang="en-US" sz="1400" b="1" dirty="0" smtClean="0">
              <a:solidFill>
                <a:srgbClr val="000000">
                  <a:hueOff val="0"/>
                  <a:satOff val="0"/>
                  <a:lumOff val="0"/>
                  <a:alphaOff val="0"/>
                </a:srgbClr>
              </a:solidFill>
              <a:latin typeface="Times New Roman"/>
              <a:ea typeface="微软雅黑"/>
              <a:cs typeface="+mn-cs"/>
            </a:rPr>
            <a:t>合同</a:t>
          </a:r>
          <a:endParaRPr lang="zh-CN" altLang="en-US" sz="1400" b="1" dirty="0">
            <a:solidFill>
              <a:srgbClr val="000000">
                <a:hueOff val="0"/>
                <a:satOff val="0"/>
                <a:lumOff val="0"/>
                <a:alphaOff val="0"/>
              </a:srgbClr>
            </a:solidFill>
            <a:latin typeface="Times New Roman"/>
            <a:ea typeface="微软雅黑"/>
            <a:cs typeface="+mn-cs"/>
          </a:endParaRPr>
        </a:p>
      </dgm:t>
    </dgm:pt>
    <dgm:pt modelId="{D52963E5-A0A8-4062-BBE3-69E4C8887FD6}" type="parTrans" cxnId="{1F4F3DB8-5F2A-43B3-BCCF-9FCD374FD4B1}">
      <dgm:prSet/>
      <dgm:spPr/>
      <dgm:t>
        <a:bodyPr/>
        <a:lstStyle/>
        <a:p>
          <a:endParaRPr lang="zh-CN" altLang="en-US" sz="1600"/>
        </a:p>
      </dgm:t>
    </dgm:pt>
    <dgm:pt modelId="{6FC668CE-B8C1-4A34-B428-EF6189432282}" type="sibTrans" cxnId="{1F4F3DB8-5F2A-43B3-BCCF-9FCD374FD4B1}">
      <dgm:prSet/>
      <dgm:spPr/>
      <dgm:t>
        <a:bodyPr/>
        <a:lstStyle/>
        <a:p>
          <a:endParaRPr lang="zh-CN" altLang="en-US" sz="1600"/>
        </a:p>
      </dgm:t>
    </dgm:pt>
    <dgm:pt modelId="{ED8D121C-FCFD-404C-A056-64664F9C0DC1}">
      <dgm:prSet custT="1"/>
      <dgm:spPr>
        <a:xfrm>
          <a:off x="3104116" y="733395"/>
          <a:ext cx="711171" cy="1489015"/>
        </a:xfrm>
        <a:noFill/>
        <a:ln>
          <a:noFill/>
        </a:ln>
        <a:effectLst/>
      </dgm:spPr>
      <dgm:t>
        <a:bodyPr/>
        <a:lstStyle/>
        <a:p>
          <a:pPr rtl="0"/>
          <a:r>
            <a:rPr lang="zh-CN" altLang="en-US" sz="1400" b="1" dirty="0" smtClean="0">
              <a:solidFill>
                <a:srgbClr val="000000">
                  <a:hueOff val="0"/>
                  <a:satOff val="0"/>
                  <a:lumOff val="0"/>
                  <a:alphaOff val="0"/>
                </a:srgbClr>
              </a:solidFill>
              <a:latin typeface="Times New Roman"/>
              <a:ea typeface="微软雅黑"/>
              <a:cs typeface="+mn-cs"/>
            </a:rPr>
            <a:t>要货</a:t>
          </a:r>
          <a:endParaRPr lang="zh-CN" altLang="en-US" sz="1400" b="1" dirty="0">
            <a:solidFill>
              <a:srgbClr val="000000">
                <a:hueOff val="0"/>
                <a:satOff val="0"/>
                <a:lumOff val="0"/>
                <a:alphaOff val="0"/>
              </a:srgbClr>
            </a:solidFill>
            <a:latin typeface="Times New Roman"/>
            <a:ea typeface="微软雅黑"/>
            <a:cs typeface="+mn-cs"/>
          </a:endParaRPr>
        </a:p>
      </dgm:t>
    </dgm:pt>
    <dgm:pt modelId="{21C5868D-C612-42FE-8094-6CE7A087D78B}" type="parTrans" cxnId="{AE3B3BF9-EC6F-49CC-AE1A-D9EE96027E0A}">
      <dgm:prSet/>
      <dgm:spPr/>
      <dgm:t>
        <a:bodyPr/>
        <a:lstStyle/>
        <a:p>
          <a:endParaRPr lang="zh-CN" altLang="en-US" sz="1600"/>
        </a:p>
      </dgm:t>
    </dgm:pt>
    <dgm:pt modelId="{1C757DD5-F141-4FD8-A39D-79B5B9A9044A}" type="sibTrans" cxnId="{AE3B3BF9-EC6F-49CC-AE1A-D9EE96027E0A}">
      <dgm:prSet/>
      <dgm:spPr/>
      <dgm:t>
        <a:bodyPr/>
        <a:lstStyle/>
        <a:p>
          <a:endParaRPr lang="zh-CN" altLang="en-US" sz="1600"/>
        </a:p>
      </dgm:t>
    </dgm:pt>
    <dgm:pt modelId="{195C956A-7555-4A07-81B9-5698D6657073}">
      <dgm:prSet custT="1"/>
      <dgm:spPr>
        <a:xfrm>
          <a:off x="3815288" y="586716"/>
          <a:ext cx="711171" cy="1635694"/>
        </a:xfrm>
        <a:noFill/>
        <a:ln>
          <a:noFill/>
        </a:ln>
        <a:effectLst/>
      </dgm:spPr>
      <dgm:t>
        <a:bodyPr/>
        <a:lstStyle/>
        <a:p>
          <a:pPr rtl="0"/>
          <a:r>
            <a:rPr lang="zh-CN" altLang="en-US" sz="1400" b="1" dirty="0" smtClean="0">
              <a:solidFill>
                <a:srgbClr val="000000">
                  <a:hueOff val="0"/>
                  <a:satOff val="0"/>
                  <a:lumOff val="0"/>
                  <a:alphaOff val="0"/>
                </a:srgbClr>
              </a:solidFill>
              <a:latin typeface="Times New Roman"/>
              <a:ea typeface="微软雅黑"/>
              <a:cs typeface="+mn-cs"/>
            </a:rPr>
            <a:t>接收</a:t>
          </a:r>
          <a:endParaRPr lang="zh-CN" altLang="en-US" sz="1400" b="1" dirty="0">
            <a:solidFill>
              <a:srgbClr val="000000">
                <a:hueOff val="0"/>
                <a:satOff val="0"/>
                <a:lumOff val="0"/>
                <a:alphaOff val="0"/>
              </a:srgbClr>
            </a:solidFill>
            <a:latin typeface="Times New Roman"/>
            <a:ea typeface="微软雅黑"/>
            <a:cs typeface="+mn-cs"/>
          </a:endParaRPr>
        </a:p>
      </dgm:t>
    </dgm:pt>
    <dgm:pt modelId="{929C1FFA-60E2-4A1A-9E88-F324D6B68F03}" type="parTrans" cxnId="{78D2B72C-CFED-47CF-A216-DC9C05F79014}">
      <dgm:prSet/>
      <dgm:spPr/>
      <dgm:t>
        <a:bodyPr/>
        <a:lstStyle/>
        <a:p>
          <a:endParaRPr lang="zh-CN" altLang="en-US" sz="1600"/>
        </a:p>
      </dgm:t>
    </dgm:pt>
    <dgm:pt modelId="{54000FB5-DEB6-4FC7-AC4E-52CFF7AE968B}" type="sibTrans" cxnId="{78D2B72C-CFED-47CF-A216-DC9C05F79014}">
      <dgm:prSet/>
      <dgm:spPr/>
      <dgm:t>
        <a:bodyPr/>
        <a:lstStyle/>
        <a:p>
          <a:endParaRPr lang="zh-CN" altLang="en-US" sz="1600"/>
        </a:p>
      </dgm:t>
    </dgm:pt>
    <dgm:pt modelId="{3D1B65C7-667C-46A6-8301-ADBCD17A7BB1}" type="pres">
      <dgm:prSet presAssocID="{7AA83FF3-0969-4C1A-9979-1063E1C8C53C}" presName="arrowDiagram" presStyleCnt="0">
        <dgm:presLayoutVars>
          <dgm:chMax val="5"/>
          <dgm:dir/>
          <dgm:resizeHandles val="exact"/>
        </dgm:presLayoutVars>
      </dgm:prSet>
      <dgm:spPr/>
      <dgm:t>
        <a:bodyPr/>
        <a:lstStyle/>
        <a:p>
          <a:endParaRPr lang="zh-CN" altLang="en-US"/>
        </a:p>
      </dgm:t>
    </dgm:pt>
    <dgm:pt modelId="{3BAFC60B-85FF-466A-B4E4-1000F21EC556}" type="pres">
      <dgm:prSet presAssocID="{7AA83FF3-0969-4C1A-9979-1063E1C8C53C}" presName="arrow" presStyleLbl="bgShp" presStyleIdx="0" presStyleCnt="1"/>
      <dgm:spPr>
        <a:xfrm>
          <a:off x="970602" y="0"/>
          <a:ext cx="3555857" cy="2222411"/>
        </a:xfrm>
        <a:prstGeom prst="swooshArrow">
          <a:avLst>
            <a:gd name="adj1" fmla="val 25000"/>
            <a:gd name="adj2" fmla="val 25000"/>
          </a:avLst>
        </a:prstGeom>
        <a:solidFill>
          <a:srgbClr val="A6A6A6">
            <a:tint val="40000"/>
            <a:hueOff val="0"/>
            <a:satOff val="0"/>
            <a:lumOff val="0"/>
            <a:alphaOff val="0"/>
          </a:srgbClr>
        </a:solidFill>
        <a:ln>
          <a:noFill/>
        </a:ln>
        <a:effectLst/>
      </dgm:spPr>
      <dgm:t>
        <a:bodyPr/>
        <a:lstStyle/>
        <a:p>
          <a:endParaRPr lang="zh-CN" altLang="en-US"/>
        </a:p>
      </dgm:t>
    </dgm:pt>
    <dgm:pt modelId="{18288C98-D6F7-4E6A-BBF4-922FC52C18F0}" type="pres">
      <dgm:prSet presAssocID="{7AA83FF3-0969-4C1A-9979-1063E1C8C53C}" presName="arrowDiagram5" presStyleCnt="0"/>
      <dgm:spPr/>
      <dgm:t>
        <a:bodyPr/>
        <a:lstStyle/>
        <a:p>
          <a:endParaRPr lang="zh-CN" altLang="en-US"/>
        </a:p>
      </dgm:t>
    </dgm:pt>
    <dgm:pt modelId="{06FD050F-704B-4C80-9956-36EC17DA0EB6}" type="pres">
      <dgm:prSet presAssocID="{DE7A759F-F4C3-4BB8-B444-D8837E7B2699}" presName="bullet5a" presStyleLbl="node1" presStyleIdx="0" presStyleCnt="5"/>
      <dgm:spPr>
        <a:xfrm>
          <a:off x="1320854" y="1652584"/>
          <a:ext cx="81784" cy="81784"/>
        </a:xfrm>
        <a:prstGeom prst="ellipse">
          <a:avLst/>
        </a:prstGeom>
        <a:solidFill>
          <a:srgbClr val="A6A6A6">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zh-CN" altLang="en-US"/>
        </a:p>
      </dgm:t>
    </dgm:pt>
    <dgm:pt modelId="{1D5EF815-215C-4C24-9A7C-E9F499165785}" type="pres">
      <dgm:prSet presAssocID="{DE7A759F-F4C3-4BB8-B444-D8837E7B2699}" presName="textBox5a" presStyleLbl="revTx" presStyleIdx="0" presStyleCnt="5" custScaleX="159824" custLinFactNeighborX="25520" custLinFactNeighborY="0">
        <dgm:presLayoutVars>
          <dgm:bulletEnabled val="1"/>
        </dgm:presLayoutVars>
      </dgm:prSet>
      <dgm:spPr>
        <a:prstGeom prst="rect">
          <a:avLst/>
        </a:prstGeom>
      </dgm:spPr>
      <dgm:t>
        <a:bodyPr/>
        <a:lstStyle/>
        <a:p>
          <a:endParaRPr lang="zh-CN" altLang="en-US"/>
        </a:p>
      </dgm:t>
    </dgm:pt>
    <dgm:pt modelId="{FDE97916-8B16-4AEE-96A5-4FFD5BA76C02}" type="pres">
      <dgm:prSet presAssocID="{9771C7E1-4A1F-409E-81DB-B05B63D66D2D}" presName="bullet5b" presStyleLbl="node1" presStyleIdx="1" presStyleCnt="5"/>
      <dgm:spPr>
        <a:xfrm>
          <a:off x="1763558" y="1227215"/>
          <a:ext cx="128010" cy="128010"/>
        </a:xfrm>
        <a:prstGeom prst="ellipse">
          <a:avLst/>
        </a:prstGeom>
        <a:solidFill>
          <a:srgbClr val="A6A6A6">
            <a:hueOff val="0"/>
            <a:satOff val="25000"/>
            <a:lumOff val="5686"/>
            <a:alphaOff val="0"/>
          </a:srgbClr>
        </a:solidFill>
        <a:ln w="25400" cap="flat" cmpd="sng" algn="ctr">
          <a:solidFill>
            <a:srgbClr val="FFFFFF">
              <a:hueOff val="0"/>
              <a:satOff val="0"/>
              <a:lumOff val="0"/>
              <a:alphaOff val="0"/>
            </a:srgbClr>
          </a:solidFill>
          <a:prstDash val="solid"/>
        </a:ln>
        <a:effectLst/>
      </dgm:spPr>
      <dgm:t>
        <a:bodyPr/>
        <a:lstStyle/>
        <a:p>
          <a:endParaRPr lang="zh-CN" altLang="en-US"/>
        </a:p>
      </dgm:t>
    </dgm:pt>
    <dgm:pt modelId="{5D0B8C9C-42AC-4A60-9619-784F05E8C74C}" type="pres">
      <dgm:prSet presAssocID="{9771C7E1-4A1F-409E-81DB-B05B63D66D2D}" presName="textBox5b" presStyleLbl="revTx" presStyleIdx="1" presStyleCnt="5">
        <dgm:presLayoutVars>
          <dgm:bulletEnabled val="1"/>
        </dgm:presLayoutVars>
      </dgm:prSet>
      <dgm:spPr>
        <a:prstGeom prst="rect">
          <a:avLst/>
        </a:prstGeom>
      </dgm:spPr>
      <dgm:t>
        <a:bodyPr/>
        <a:lstStyle/>
        <a:p>
          <a:endParaRPr lang="zh-CN" altLang="en-US"/>
        </a:p>
      </dgm:t>
    </dgm:pt>
    <dgm:pt modelId="{B710FDD9-2B8D-467A-BC1D-866160963D70}" type="pres">
      <dgm:prSet presAssocID="{C87D1EF5-7EAC-49B8-BA88-A5099E3AC0CC}" presName="bullet5c" presStyleLbl="node1" presStyleIdx="2" presStyleCnt="5"/>
      <dgm:spPr>
        <a:xfrm>
          <a:off x="2332495" y="888075"/>
          <a:ext cx="170681" cy="170681"/>
        </a:xfrm>
        <a:prstGeom prst="ellipse">
          <a:avLst/>
        </a:prstGeom>
        <a:solidFill>
          <a:srgbClr val="A6A6A6">
            <a:hueOff val="0"/>
            <a:satOff val="50000"/>
            <a:lumOff val="11373"/>
            <a:alphaOff val="0"/>
          </a:srgbClr>
        </a:solidFill>
        <a:ln w="25400" cap="flat" cmpd="sng" algn="ctr">
          <a:solidFill>
            <a:srgbClr val="FFFFFF">
              <a:hueOff val="0"/>
              <a:satOff val="0"/>
              <a:lumOff val="0"/>
              <a:alphaOff val="0"/>
            </a:srgbClr>
          </a:solidFill>
          <a:prstDash val="solid"/>
        </a:ln>
        <a:effectLst/>
      </dgm:spPr>
      <dgm:t>
        <a:bodyPr/>
        <a:lstStyle/>
        <a:p>
          <a:endParaRPr lang="zh-CN" altLang="en-US"/>
        </a:p>
      </dgm:t>
    </dgm:pt>
    <dgm:pt modelId="{C51A2D10-DF3A-469C-832B-B824E8BCD2C7}" type="pres">
      <dgm:prSet presAssocID="{C87D1EF5-7EAC-49B8-BA88-A5099E3AC0CC}" presName="textBox5c" presStyleLbl="revTx" presStyleIdx="2" presStyleCnt="5">
        <dgm:presLayoutVars>
          <dgm:bulletEnabled val="1"/>
        </dgm:presLayoutVars>
      </dgm:prSet>
      <dgm:spPr>
        <a:prstGeom prst="rect">
          <a:avLst/>
        </a:prstGeom>
      </dgm:spPr>
      <dgm:t>
        <a:bodyPr/>
        <a:lstStyle/>
        <a:p>
          <a:endParaRPr lang="zh-CN" altLang="en-US"/>
        </a:p>
      </dgm:t>
    </dgm:pt>
    <dgm:pt modelId="{C0AC1787-F3E4-4635-B63F-9556FD9701ED}" type="pres">
      <dgm:prSet presAssocID="{ED8D121C-FCFD-404C-A056-64664F9C0DC1}" presName="bullet5d" presStyleLbl="node1" presStyleIdx="3" presStyleCnt="5"/>
      <dgm:spPr>
        <a:xfrm>
          <a:off x="2993885" y="623164"/>
          <a:ext cx="220463" cy="220463"/>
        </a:xfrm>
        <a:prstGeom prst="ellipse">
          <a:avLst/>
        </a:prstGeom>
        <a:solidFill>
          <a:srgbClr val="A6A6A6">
            <a:hueOff val="0"/>
            <a:satOff val="75000"/>
            <a:lumOff val="17059"/>
            <a:alphaOff val="0"/>
          </a:srgbClr>
        </a:solidFill>
        <a:ln w="25400" cap="flat" cmpd="sng" algn="ctr">
          <a:solidFill>
            <a:srgbClr val="FFFFFF">
              <a:hueOff val="0"/>
              <a:satOff val="0"/>
              <a:lumOff val="0"/>
              <a:alphaOff val="0"/>
            </a:srgbClr>
          </a:solidFill>
          <a:prstDash val="solid"/>
        </a:ln>
        <a:effectLst/>
      </dgm:spPr>
      <dgm:t>
        <a:bodyPr/>
        <a:lstStyle/>
        <a:p>
          <a:endParaRPr lang="zh-CN" altLang="en-US"/>
        </a:p>
      </dgm:t>
    </dgm:pt>
    <dgm:pt modelId="{DA378345-1D85-44E6-BD54-35CDC1F46E1A}" type="pres">
      <dgm:prSet presAssocID="{ED8D121C-FCFD-404C-A056-64664F9C0DC1}" presName="textBox5d" presStyleLbl="revTx" presStyleIdx="3" presStyleCnt="5">
        <dgm:presLayoutVars>
          <dgm:bulletEnabled val="1"/>
        </dgm:presLayoutVars>
      </dgm:prSet>
      <dgm:spPr>
        <a:prstGeom prst="rect">
          <a:avLst/>
        </a:prstGeom>
      </dgm:spPr>
      <dgm:t>
        <a:bodyPr/>
        <a:lstStyle/>
        <a:p>
          <a:endParaRPr lang="zh-CN" altLang="en-US"/>
        </a:p>
      </dgm:t>
    </dgm:pt>
    <dgm:pt modelId="{6DB54DAC-A07A-4421-A1EE-32C997CF06E8}" type="pres">
      <dgm:prSet presAssocID="{195C956A-7555-4A07-81B9-5698D6657073}" presName="bullet5e" presStyleLbl="node1" presStyleIdx="4" presStyleCnt="5"/>
      <dgm:spPr>
        <a:xfrm>
          <a:off x="3674831" y="446260"/>
          <a:ext cx="280912" cy="280912"/>
        </a:xfrm>
        <a:prstGeom prst="ellipse">
          <a:avLst/>
        </a:prstGeom>
        <a:solidFill>
          <a:srgbClr val="A6A6A6">
            <a:hueOff val="0"/>
            <a:satOff val="100000"/>
            <a:lumOff val="22745"/>
            <a:alphaOff val="0"/>
          </a:srgbClr>
        </a:solidFill>
        <a:ln w="25400" cap="flat" cmpd="sng" algn="ctr">
          <a:solidFill>
            <a:srgbClr val="FFFFFF">
              <a:hueOff val="0"/>
              <a:satOff val="0"/>
              <a:lumOff val="0"/>
              <a:alphaOff val="0"/>
            </a:srgbClr>
          </a:solidFill>
          <a:prstDash val="solid"/>
        </a:ln>
        <a:effectLst/>
      </dgm:spPr>
      <dgm:t>
        <a:bodyPr/>
        <a:lstStyle/>
        <a:p>
          <a:endParaRPr lang="zh-CN" altLang="en-US"/>
        </a:p>
      </dgm:t>
    </dgm:pt>
    <dgm:pt modelId="{A1CE02AA-4993-442D-82A4-C2D68259010B}" type="pres">
      <dgm:prSet presAssocID="{195C956A-7555-4A07-81B9-5698D6657073}" presName="textBox5e" presStyleLbl="revTx" presStyleIdx="4" presStyleCnt="5">
        <dgm:presLayoutVars>
          <dgm:bulletEnabled val="1"/>
        </dgm:presLayoutVars>
      </dgm:prSet>
      <dgm:spPr>
        <a:prstGeom prst="rect">
          <a:avLst/>
        </a:prstGeom>
      </dgm:spPr>
      <dgm:t>
        <a:bodyPr/>
        <a:lstStyle/>
        <a:p>
          <a:endParaRPr lang="zh-CN" altLang="en-US"/>
        </a:p>
      </dgm:t>
    </dgm:pt>
  </dgm:ptLst>
  <dgm:cxnLst>
    <dgm:cxn modelId="{24E78D75-CD88-4BA9-A0E8-1868478F3EB0}" srcId="{7AA83FF3-0969-4C1A-9979-1063E1C8C53C}" destId="{DE7A759F-F4C3-4BB8-B444-D8837E7B2699}" srcOrd="0" destOrd="0" parTransId="{C41A2847-B9F4-4163-8F0E-AFC36E2DA00C}" sibTransId="{0DAFD348-A1E5-42D2-9593-989DE16F5B63}"/>
    <dgm:cxn modelId="{78D2B72C-CFED-47CF-A216-DC9C05F79014}" srcId="{7AA83FF3-0969-4C1A-9979-1063E1C8C53C}" destId="{195C956A-7555-4A07-81B9-5698D6657073}" srcOrd="4" destOrd="0" parTransId="{929C1FFA-60E2-4A1A-9E88-F324D6B68F03}" sibTransId="{54000FB5-DEB6-4FC7-AC4E-52CFF7AE968B}"/>
    <dgm:cxn modelId="{34732D4B-54DC-4DF3-84B6-C31460FE1645}" type="presOf" srcId="{7AA83FF3-0969-4C1A-9979-1063E1C8C53C}" destId="{3D1B65C7-667C-46A6-8301-ADBCD17A7BB1}" srcOrd="0" destOrd="0" presId="urn:microsoft.com/office/officeart/2005/8/layout/arrow2"/>
    <dgm:cxn modelId="{4B98D69D-0465-4B6A-82F2-8DB148D87DC9}" type="presOf" srcId="{C87D1EF5-7EAC-49B8-BA88-A5099E3AC0CC}" destId="{C51A2D10-DF3A-469C-832B-B824E8BCD2C7}" srcOrd="0" destOrd="0" presId="urn:microsoft.com/office/officeart/2005/8/layout/arrow2"/>
    <dgm:cxn modelId="{92F7880B-A754-41B1-9644-454BA555F7F3}" type="presOf" srcId="{DE7A759F-F4C3-4BB8-B444-D8837E7B2699}" destId="{1D5EF815-215C-4C24-9A7C-E9F499165785}" srcOrd="0" destOrd="0" presId="urn:microsoft.com/office/officeart/2005/8/layout/arrow2"/>
    <dgm:cxn modelId="{1F4F3DB8-5F2A-43B3-BCCF-9FCD374FD4B1}" srcId="{7AA83FF3-0969-4C1A-9979-1063E1C8C53C}" destId="{C87D1EF5-7EAC-49B8-BA88-A5099E3AC0CC}" srcOrd="2" destOrd="0" parTransId="{D52963E5-A0A8-4062-BBE3-69E4C8887FD6}" sibTransId="{6FC668CE-B8C1-4A34-B428-EF6189432282}"/>
    <dgm:cxn modelId="{AE3B3BF9-EC6F-49CC-AE1A-D9EE96027E0A}" srcId="{7AA83FF3-0969-4C1A-9979-1063E1C8C53C}" destId="{ED8D121C-FCFD-404C-A056-64664F9C0DC1}" srcOrd="3" destOrd="0" parTransId="{21C5868D-C612-42FE-8094-6CE7A087D78B}" sibTransId="{1C757DD5-F141-4FD8-A39D-79B5B9A9044A}"/>
    <dgm:cxn modelId="{979007C2-68EC-48E9-A16E-DD292696744F}" type="presOf" srcId="{9771C7E1-4A1F-409E-81DB-B05B63D66D2D}" destId="{5D0B8C9C-42AC-4A60-9619-784F05E8C74C}" srcOrd="0" destOrd="0" presId="urn:microsoft.com/office/officeart/2005/8/layout/arrow2"/>
    <dgm:cxn modelId="{A2EB086F-928C-44C0-B5C9-8084C10CEC6D}" type="presOf" srcId="{195C956A-7555-4A07-81B9-5698D6657073}" destId="{A1CE02AA-4993-442D-82A4-C2D68259010B}" srcOrd="0" destOrd="0" presId="urn:microsoft.com/office/officeart/2005/8/layout/arrow2"/>
    <dgm:cxn modelId="{6B72A6B4-226E-4A13-A925-FE6B0FF84C1B}" type="presOf" srcId="{ED8D121C-FCFD-404C-A056-64664F9C0DC1}" destId="{DA378345-1D85-44E6-BD54-35CDC1F46E1A}" srcOrd="0" destOrd="0" presId="urn:microsoft.com/office/officeart/2005/8/layout/arrow2"/>
    <dgm:cxn modelId="{83208721-A526-4888-8696-96233DF044BB}" srcId="{7AA83FF3-0969-4C1A-9979-1063E1C8C53C}" destId="{9771C7E1-4A1F-409E-81DB-B05B63D66D2D}" srcOrd="1" destOrd="0" parTransId="{0B0C29EA-3FE7-42CC-93BF-3BD1AD33AD0E}" sibTransId="{1C884E57-EC61-40FD-976B-6F4C4221F0CA}"/>
    <dgm:cxn modelId="{77DF7911-581F-4184-994E-BD30B2179305}" type="presParOf" srcId="{3D1B65C7-667C-46A6-8301-ADBCD17A7BB1}" destId="{3BAFC60B-85FF-466A-B4E4-1000F21EC556}" srcOrd="0" destOrd="0" presId="urn:microsoft.com/office/officeart/2005/8/layout/arrow2"/>
    <dgm:cxn modelId="{27B78F8A-9DCA-4F84-8564-D3100988280A}" type="presParOf" srcId="{3D1B65C7-667C-46A6-8301-ADBCD17A7BB1}" destId="{18288C98-D6F7-4E6A-BBF4-922FC52C18F0}" srcOrd="1" destOrd="0" presId="urn:microsoft.com/office/officeart/2005/8/layout/arrow2"/>
    <dgm:cxn modelId="{F72B474C-2BAB-4568-9172-14A2AD657EC8}" type="presParOf" srcId="{18288C98-D6F7-4E6A-BBF4-922FC52C18F0}" destId="{06FD050F-704B-4C80-9956-36EC17DA0EB6}" srcOrd="0" destOrd="0" presId="urn:microsoft.com/office/officeart/2005/8/layout/arrow2"/>
    <dgm:cxn modelId="{48D28223-ABA4-4202-B9FD-224F2DA0236F}" type="presParOf" srcId="{18288C98-D6F7-4E6A-BBF4-922FC52C18F0}" destId="{1D5EF815-215C-4C24-9A7C-E9F499165785}" srcOrd="1" destOrd="0" presId="urn:microsoft.com/office/officeart/2005/8/layout/arrow2"/>
    <dgm:cxn modelId="{0D22F578-43AF-4994-B6D1-BE19E97299BF}" type="presParOf" srcId="{18288C98-D6F7-4E6A-BBF4-922FC52C18F0}" destId="{FDE97916-8B16-4AEE-96A5-4FFD5BA76C02}" srcOrd="2" destOrd="0" presId="urn:microsoft.com/office/officeart/2005/8/layout/arrow2"/>
    <dgm:cxn modelId="{CF434929-3074-43A9-AE63-9E40616BF97C}" type="presParOf" srcId="{18288C98-D6F7-4E6A-BBF4-922FC52C18F0}" destId="{5D0B8C9C-42AC-4A60-9619-784F05E8C74C}" srcOrd="3" destOrd="0" presId="urn:microsoft.com/office/officeart/2005/8/layout/arrow2"/>
    <dgm:cxn modelId="{9E7B30EF-BD54-4B2A-AA0F-F58E206B58FB}" type="presParOf" srcId="{18288C98-D6F7-4E6A-BBF4-922FC52C18F0}" destId="{B710FDD9-2B8D-467A-BC1D-866160963D70}" srcOrd="4" destOrd="0" presId="urn:microsoft.com/office/officeart/2005/8/layout/arrow2"/>
    <dgm:cxn modelId="{4C423379-35DE-49F5-8D9F-1D95E3896404}" type="presParOf" srcId="{18288C98-D6F7-4E6A-BBF4-922FC52C18F0}" destId="{C51A2D10-DF3A-469C-832B-B824E8BCD2C7}" srcOrd="5" destOrd="0" presId="urn:microsoft.com/office/officeart/2005/8/layout/arrow2"/>
    <dgm:cxn modelId="{0788298D-ACB3-4B66-8884-B709A8356D96}" type="presParOf" srcId="{18288C98-D6F7-4E6A-BBF4-922FC52C18F0}" destId="{C0AC1787-F3E4-4635-B63F-9556FD9701ED}" srcOrd="6" destOrd="0" presId="urn:microsoft.com/office/officeart/2005/8/layout/arrow2"/>
    <dgm:cxn modelId="{4576DFBF-463D-4635-8E91-25A100613095}" type="presParOf" srcId="{18288C98-D6F7-4E6A-BBF4-922FC52C18F0}" destId="{DA378345-1D85-44E6-BD54-35CDC1F46E1A}" srcOrd="7" destOrd="0" presId="urn:microsoft.com/office/officeart/2005/8/layout/arrow2"/>
    <dgm:cxn modelId="{B4F966CF-FAEE-4957-96C3-2CD02FA9E0A7}" type="presParOf" srcId="{18288C98-D6F7-4E6A-BBF4-922FC52C18F0}" destId="{6DB54DAC-A07A-4421-A1EE-32C997CF06E8}" srcOrd="8" destOrd="0" presId="urn:microsoft.com/office/officeart/2005/8/layout/arrow2"/>
    <dgm:cxn modelId="{239DF615-CD53-483D-99C3-53B4242016C4}" type="presParOf" srcId="{18288C98-D6F7-4E6A-BBF4-922FC52C18F0}" destId="{A1CE02AA-4993-442D-82A4-C2D68259010B}" srcOrd="9" destOrd="0" presId="urn:microsoft.com/office/officeart/2005/8/layout/arrow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FC60B-85FF-466A-B4E4-1000F21EC556}">
      <dsp:nvSpPr>
        <dsp:cNvPr id="0" name=""/>
        <dsp:cNvSpPr/>
      </dsp:nvSpPr>
      <dsp:spPr>
        <a:xfrm>
          <a:off x="848948" y="0"/>
          <a:ext cx="1860320" cy="1162700"/>
        </a:xfrm>
        <a:prstGeom prst="swooshArrow">
          <a:avLst>
            <a:gd name="adj1" fmla="val 25000"/>
            <a:gd name="adj2" fmla="val 25000"/>
          </a:avLst>
        </a:prstGeom>
        <a:solidFill>
          <a:srgbClr val="A6A6A6">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6FD050F-704B-4C80-9956-36EC17DA0EB6}">
      <dsp:nvSpPr>
        <dsp:cNvPr id="0" name=""/>
        <dsp:cNvSpPr/>
      </dsp:nvSpPr>
      <dsp:spPr>
        <a:xfrm>
          <a:off x="1032190" y="864583"/>
          <a:ext cx="42787" cy="42787"/>
        </a:xfrm>
        <a:prstGeom prst="ellipse">
          <a:avLst/>
        </a:prstGeom>
        <a:solidFill>
          <a:srgbClr val="A6A6A6">
            <a:hueOff val="0"/>
            <a:satOff val="0"/>
            <a:lumOff val="0"/>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EF815-215C-4C24-9A7C-E9F499165785}">
      <dsp:nvSpPr>
        <dsp:cNvPr id="0" name=""/>
        <dsp:cNvSpPr/>
      </dsp:nvSpPr>
      <dsp:spPr>
        <a:xfrm>
          <a:off x="1042880" y="885977"/>
          <a:ext cx="389494" cy="2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72" tIns="0" rIns="0" bIns="0" numCol="1" spcCol="1270" anchor="t" anchorCtr="0">
          <a:noAutofit/>
        </a:bodyPr>
        <a:lstStyle/>
        <a:p>
          <a:pPr lvl="0" algn="l" defTabSz="622300" rtl="0">
            <a:lnSpc>
              <a:spcPct val="90000"/>
            </a:lnSpc>
            <a:spcBef>
              <a:spcPct val="0"/>
            </a:spcBef>
            <a:spcAft>
              <a:spcPct val="35000"/>
            </a:spcAft>
          </a:pPr>
          <a:r>
            <a:rPr lang="zh-CN" altLang="en-US" sz="1400" b="1" kern="1200" dirty="0" smtClean="0">
              <a:solidFill>
                <a:srgbClr val="000000">
                  <a:hueOff val="0"/>
                  <a:satOff val="0"/>
                  <a:lumOff val="0"/>
                  <a:alphaOff val="0"/>
                </a:srgbClr>
              </a:solidFill>
              <a:latin typeface="Times New Roman"/>
              <a:ea typeface="微软雅黑"/>
              <a:cs typeface="+mn-cs"/>
            </a:rPr>
            <a:t>需求</a:t>
          </a:r>
          <a:endParaRPr lang="zh-CN" altLang="en-US" sz="1400" b="1" kern="1200" dirty="0">
            <a:solidFill>
              <a:srgbClr val="000000">
                <a:hueOff val="0"/>
                <a:satOff val="0"/>
                <a:lumOff val="0"/>
                <a:alphaOff val="0"/>
              </a:srgbClr>
            </a:solidFill>
            <a:latin typeface="Times New Roman"/>
            <a:ea typeface="微软雅黑"/>
            <a:cs typeface="+mn-cs"/>
          </a:endParaRPr>
        </a:p>
      </dsp:txBody>
      <dsp:txXfrm>
        <a:off x="1042880" y="885977"/>
        <a:ext cx="389494" cy="276722"/>
      </dsp:txXfrm>
    </dsp:sp>
    <dsp:sp modelId="{FDE97916-8B16-4AEE-96A5-4FFD5BA76C02}">
      <dsp:nvSpPr>
        <dsp:cNvPr id="0" name=""/>
        <dsp:cNvSpPr/>
      </dsp:nvSpPr>
      <dsp:spPr>
        <a:xfrm>
          <a:off x="1263799" y="642042"/>
          <a:ext cx="66971" cy="66971"/>
        </a:xfrm>
        <a:prstGeom prst="ellipse">
          <a:avLst/>
        </a:prstGeom>
        <a:solidFill>
          <a:srgbClr val="A6A6A6">
            <a:hueOff val="0"/>
            <a:satOff val="25000"/>
            <a:lumOff val="5686"/>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B8C9C-42AC-4A60-9619-784F05E8C74C}">
      <dsp:nvSpPr>
        <dsp:cNvPr id="0" name=""/>
        <dsp:cNvSpPr/>
      </dsp:nvSpPr>
      <dsp:spPr>
        <a:xfrm>
          <a:off x="1297285" y="675528"/>
          <a:ext cx="308813" cy="48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87" tIns="0" rIns="0" bIns="0" numCol="1" spcCol="1270" anchor="t" anchorCtr="0">
          <a:noAutofit/>
        </a:bodyPr>
        <a:lstStyle/>
        <a:p>
          <a:pPr lvl="0" algn="l" defTabSz="622300" rtl="0">
            <a:lnSpc>
              <a:spcPct val="90000"/>
            </a:lnSpc>
            <a:spcBef>
              <a:spcPct val="0"/>
            </a:spcBef>
            <a:spcAft>
              <a:spcPct val="35000"/>
            </a:spcAft>
          </a:pPr>
          <a:r>
            <a:rPr lang="zh-CN" altLang="en-US" sz="1400" b="1" kern="1200" dirty="0" smtClean="0">
              <a:solidFill>
                <a:srgbClr val="000000">
                  <a:hueOff val="0"/>
                  <a:satOff val="0"/>
                  <a:lumOff val="0"/>
                  <a:alphaOff val="0"/>
                </a:srgbClr>
              </a:solidFill>
              <a:latin typeface="Times New Roman"/>
              <a:ea typeface="微软雅黑"/>
              <a:cs typeface="+mn-cs"/>
            </a:rPr>
            <a:t>招标</a:t>
          </a:r>
          <a:endParaRPr lang="zh-CN" altLang="en-US" sz="1400" b="1" kern="1200" dirty="0">
            <a:solidFill>
              <a:srgbClr val="000000">
                <a:hueOff val="0"/>
                <a:satOff val="0"/>
                <a:lumOff val="0"/>
                <a:alphaOff val="0"/>
              </a:srgbClr>
            </a:solidFill>
            <a:latin typeface="Times New Roman"/>
            <a:ea typeface="微软雅黑"/>
            <a:cs typeface="+mn-cs"/>
          </a:endParaRPr>
        </a:p>
      </dsp:txBody>
      <dsp:txXfrm>
        <a:off x="1297285" y="675528"/>
        <a:ext cx="308813" cy="487171"/>
      </dsp:txXfrm>
    </dsp:sp>
    <dsp:sp modelId="{B710FDD9-2B8D-467A-BC1D-866160963D70}">
      <dsp:nvSpPr>
        <dsp:cNvPr id="0" name=""/>
        <dsp:cNvSpPr/>
      </dsp:nvSpPr>
      <dsp:spPr>
        <a:xfrm>
          <a:off x="1561451" y="464614"/>
          <a:ext cx="89295" cy="89295"/>
        </a:xfrm>
        <a:prstGeom prst="ellipse">
          <a:avLst/>
        </a:prstGeom>
        <a:solidFill>
          <a:srgbClr val="A6A6A6">
            <a:hueOff val="0"/>
            <a:satOff val="50000"/>
            <a:lumOff val="11373"/>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A2D10-DF3A-469C-832B-B824E8BCD2C7}">
      <dsp:nvSpPr>
        <dsp:cNvPr id="0" name=""/>
        <dsp:cNvSpPr/>
      </dsp:nvSpPr>
      <dsp:spPr>
        <a:xfrm>
          <a:off x="1606098" y="509262"/>
          <a:ext cx="359041" cy="65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316" tIns="0" rIns="0" bIns="0" numCol="1" spcCol="1270" anchor="t" anchorCtr="0">
          <a:noAutofit/>
        </a:bodyPr>
        <a:lstStyle/>
        <a:p>
          <a:pPr lvl="0" algn="l" defTabSz="622300" rtl="0">
            <a:lnSpc>
              <a:spcPct val="90000"/>
            </a:lnSpc>
            <a:spcBef>
              <a:spcPct val="0"/>
            </a:spcBef>
            <a:spcAft>
              <a:spcPct val="35000"/>
            </a:spcAft>
          </a:pPr>
          <a:r>
            <a:rPr lang="zh-CN" altLang="en-US" sz="1400" b="1" kern="1200" dirty="0" smtClean="0">
              <a:solidFill>
                <a:srgbClr val="000000">
                  <a:hueOff val="0"/>
                  <a:satOff val="0"/>
                  <a:lumOff val="0"/>
                  <a:alphaOff val="0"/>
                </a:srgbClr>
              </a:solidFill>
              <a:latin typeface="Times New Roman"/>
              <a:ea typeface="微软雅黑"/>
              <a:cs typeface="+mn-cs"/>
            </a:rPr>
            <a:t>合同</a:t>
          </a:r>
          <a:endParaRPr lang="zh-CN" altLang="en-US" sz="1400" b="1" kern="1200" dirty="0">
            <a:solidFill>
              <a:srgbClr val="000000">
                <a:hueOff val="0"/>
                <a:satOff val="0"/>
                <a:lumOff val="0"/>
                <a:alphaOff val="0"/>
              </a:srgbClr>
            </a:solidFill>
            <a:latin typeface="Times New Roman"/>
            <a:ea typeface="微软雅黑"/>
            <a:cs typeface="+mn-cs"/>
          </a:endParaRPr>
        </a:p>
      </dsp:txBody>
      <dsp:txXfrm>
        <a:off x="1606098" y="509262"/>
        <a:ext cx="359041" cy="653437"/>
      </dsp:txXfrm>
    </dsp:sp>
    <dsp:sp modelId="{C0AC1787-F3E4-4635-B63F-9556FD9701ED}">
      <dsp:nvSpPr>
        <dsp:cNvPr id="0" name=""/>
        <dsp:cNvSpPr/>
      </dsp:nvSpPr>
      <dsp:spPr>
        <a:xfrm>
          <a:off x="1907470" y="326021"/>
          <a:ext cx="115339" cy="115339"/>
        </a:xfrm>
        <a:prstGeom prst="ellipse">
          <a:avLst/>
        </a:prstGeom>
        <a:solidFill>
          <a:srgbClr val="A6A6A6">
            <a:hueOff val="0"/>
            <a:satOff val="75000"/>
            <a:lumOff val="17059"/>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378345-1D85-44E6-BD54-35CDC1F46E1A}">
      <dsp:nvSpPr>
        <dsp:cNvPr id="0" name=""/>
        <dsp:cNvSpPr/>
      </dsp:nvSpPr>
      <dsp:spPr>
        <a:xfrm>
          <a:off x="1965140" y="383690"/>
          <a:ext cx="372064" cy="77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116" tIns="0" rIns="0" bIns="0" numCol="1" spcCol="1270" anchor="t" anchorCtr="0">
          <a:noAutofit/>
        </a:bodyPr>
        <a:lstStyle/>
        <a:p>
          <a:pPr lvl="0" algn="l" defTabSz="622300" rtl="0">
            <a:lnSpc>
              <a:spcPct val="90000"/>
            </a:lnSpc>
            <a:spcBef>
              <a:spcPct val="0"/>
            </a:spcBef>
            <a:spcAft>
              <a:spcPct val="35000"/>
            </a:spcAft>
          </a:pPr>
          <a:r>
            <a:rPr lang="zh-CN" altLang="en-US" sz="1400" b="1" kern="1200" dirty="0" smtClean="0">
              <a:solidFill>
                <a:srgbClr val="000000">
                  <a:hueOff val="0"/>
                  <a:satOff val="0"/>
                  <a:lumOff val="0"/>
                  <a:alphaOff val="0"/>
                </a:srgbClr>
              </a:solidFill>
              <a:latin typeface="Times New Roman"/>
              <a:ea typeface="微软雅黑"/>
              <a:cs typeface="+mn-cs"/>
            </a:rPr>
            <a:t>要货</a:t>
          </a:r>
          <a:endParaRPr lang="zh-CN" altLang="en-US" sz="1400" b="1" kern="1200" dirty="0">
            <a:solidFill>
              <a:srgbClr val="000000">
                <a:hueOff val="0"/>
                <a:satOff val="0"/>
                <a:lumOff val="0"/>
                <a:alphaOff val="0"/>
              </a:srgbClr>
            </a:solidFill>
            <a:latin typeface="Times New Roman"/>
            <a:ea typeface="微软雅黑"/>
            <a:cs typeface="+mn-cs"/>
          </a:endParaRPr>
        </a:p>
      </dsp:txBody>
      <dsp:txXfrm>
        <a:off x="1965140" y="383690"/>
        <a:ext cx="372064" cy="779009"/>
      </dsp:txXfrm>
    </dsp:sp>
    <dsp:sp modelId="{6DB54DAC-A07A-4421-A1EE-32C997CF06E8}">
      <dsp:nvSpPr>
        <dsp:cNvPr id="0" name=""/>
        <dsp:cNvSpPr/>
      </dsp:nvSpPr>
      <dsp:spPr>
        <a:xfrm>
          <a:off x="2263721" y="233470"/>
          <a:ext cx="146965" cy="146965"/>
        </a:xfrm>
        <a:prstGeom prst="ellipse">
          <a:avLst/>
        </a:prstGeom>
        <a:solidFill>
          <a:srgbClr val="A6A6A6">
            <a:hueOff val="0"/>
            <a:satOff val="100000"/>
            <a:lumOff val="22745"/>
            <a:alphaOff val="0"/>
          </a:srgbClr>
        </a:solidFill>
        <a:ln w="254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E02AA-4993-442D-82A4-C2D68259010B}">
      <dsp:nvSpPr>
        <dsp:cNvPr id="0" name=""/>
        <dsp:cNvSpPr/>
      </dsp:nvSpPr>
      <dsp:spPr>
        <a:xfrm>
          <a:off x="2337204" y="306952"/>
          <a:ext cx="372064" cy="855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874" tIns="0" rIns="0" bIns="0" numCol="1" spcCol="1270" anchor="t" anchorCtr="0">
          <a:noAutofit/>
        </a:bodyPr>
        <a:lstStyle/>
        <a:p>
          <a:pPr lvl="0" algn="l" defTabSz="622300" rtl="0">
            <a:lnSpc>
              <a:spcPct val="90000"/>
            </a:lnSpc>
            <a:spcBef>
              <a:spcPct val="0"/>
            </a:spcBef>
            <a:spcAft>
              <a:spcPct val="35000"/>
            </a:spcAft>
          </a:pPr>
          <a:r>
            <a:rPr lang="zh-CN" altLang="en-US" sz="1400" b="1" kern="1200" dirty="0" smtClean="0">
              <a:solidFill>
                <a:srgbClr val="000000">
                  <a:hueOff val="0"/>
                  <a:satOff val="0"/>
                  <a:lumOff val="0"/>
                  <a:alphaOff val="0"/>
                </a:srgbClr>
              </a:solidFill>
              <a:latin typeface="Times New Roman"/>
              <a:ea typeface="微软雅黑"/>
              <a:cs typeface="+mn-cs"/>
            </a:rPr>
            <a:t>接收</a:t>
          </a:r>
          <a:endParaRPr lang="zh-CN" altLang="en-US" sz="1400" b="1" kern="1200" dirty="0">
            <a:solidFill>
              <a:srgbClr val="000000">
                <a:hueOff val="0"/>
                <a:satOff val="0"/>
                <a:lumOff val="0"/>
                <a:alphaOff val="0"/>
              </a:srgbClr>
            </a:solidFill>
            <a:latin typeface="Times New Roman"/>
            <a:ea typeface="微软雅黑"/>
            <a:cs typeface="+mn-cs"/>
          </a:endParaRPr>
        </a:p>
      </dsp:txBody>
      <dsp:txXfrm>
        <a:off x="2337204" y="306952"/>
        <a:ext cx="372064" cy="85574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9B4B7D-5B91-402E-A8B0-30CDBB4EE6C4}" type="datetimeFigureOut">
              <a:rPr lang="zh-CN" altLang="en-US" smtClean="0"/>
              <a:pPr/>
              <a:t>2019/11/21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C46F89-3083-4F90-809A-D6939AEAF869}" type="slidenum">
              <a:rPr lang="zh-CN" altLang="en-US" smtClean="0"/>
              <a:pPr/>
              <a:t>‹#›</a:t>
            </a:fld>
            <a:endParaRPr lang="zh-CN" altLang="en-US"/>
          </a:p>
        </p:txBody>
      </p:sp>
    </p:spTree>
    <p:extLst>
      <p:ext uri="{BB962C8B-B14F-4D97-AF65-F5344CB8AC3E}">
        <p14:creationId xmlns:p14="http://schemas.microsoft.com/office/powerpoint/2010/main" val="1644274227"/>
      </p:ext>
    </p:extLst>
  </p:cSld>
  <p:clrMap bg1="lt1" tx1="dk1" bg2="lt2" tx2="dk2" accent1="accent1" accent2="accent2" accent3="accent3" accent4="accent4" accent5="accent5" accent6="accent6" hlink="hlink" folHlink="folHlink"/>
  <p:notesStyle>
    <a:lvl1pPr marL="0" algn="l" defTabSz="914288" rtl="0" eaLnBrk="1" latinLnBrk="0" hangingPunct="1">
      <a:defRPr sz="1200" kern="1200">
        <a:solidFill>
          <a:schemeClr val="tx1"/>
        </a:solidFill>
        <a:latin typeface="+mn-lt"/>
        <a:ea typeface="+mn-ea"/>
        <a:cs typeface="+mn-cs"/>
      </a:defRPr>
    </a:lvl1pPr>
    <a:lvl2pPr marL="457142" algn="l" defTabSz="914288" rtl="0" eaLnBrk="1" latinLnBrk="0" hangingPunct="1">
      <a:defRPr sz="1200" kern="1200">
        <a:solidFill>
          <a:schemeClr val="tx1"/>
        </a:solidFill>
        <a:latin typeface="+mn-lt"/>
        <a:ea typeface="+mn-ea"/>
        <a:cs typeface="+mn-cs"/>
      </a:defRPr>
    </a:lvl2pPr>
    <a:lvl3pPr marL="914288" algn="l" defTabSz="914288" rtl="0" eaLnBrk="1" latinLnBrk="0" hangingPunct="1">
      <a:defRPr sz="1200" kern="1200">
        <a:solidFill>
          <a:schemeClr val="tx1"/>
        </a:solidFill>
        <a:latin typeface="+mn-lt"/>
        <a:ea typeface="+mn-ea"/>
        <a:cs typeface="+mn-cs"/>
      </a:defRPr>
    </a:lvl3pPr>
    <a:lvl4pPr marL="1371430" algn="l" defTabSz="914288" rtl="0" eaLnBrk="1" latinLnBrk="0" hangingPunct="1">
      <a:defRPr sz="1200" kern="1200">
        <a:solidFill>
          <a:schemeClr val="tx1"/>
        </a:solidFill>
        <a:latin typeface="+mn-lt"/>
        <a:ea typeface="+mn-ea"/>
        <a:cs typeface="+mn-cs"/>
      </a:defRPr>
    </a:lvl4pPr>
    <a:lvl5pPr marL="1828574" algn="l" defTabSz="914288" rtl="0" eaLnBrk="1" latinLnBrk="0" hangingPunct="1">
      <a:defRPr sz="1200" kern="1200">
        <a:solidFill>
          <a:schemeClr val="tx1"/>
        </a:solidFill>
        <a:latin typeface="+mn-lt"/>
        <a:ea typeface="+mn-ea"/>
        <a:cs typeface="+mn-cs"/>
      </a:defRPr>
    </a:lvl5pPr>
    <a:lvl6pPr marL="2285715" algn="l" defTabSz="914288" rtl="0" eaLnBrk="1" latinLnBrk="0" hangingPunct="1">
      <a:defRPr sz="1200" kern="1200">
        <a:solidFill>
          <a:schemeClr val="tx1"/>
        </a:solidFill>
        <a:latin typeface="+mn-lt"/>
        <a:ea typeface="+mn-ea"/>
        <a:cs typeface="+mn-cs"/>
      </a:defRPr>
    </a:lvl6pPr>
    <a:lvl7pPr marL="2742857" algn="l" defTabSz="914288" rtl="0" eaLnBrk="1" latinLnBrk="0" hangingPunct="1">
      <a:defRPr sz="1200" kern="1200">
        <a:solidFill>
          <a:schemeClr val="tx1"/>
        </a:solidFill>
        <a:latin typeface="+mn-lt"/>
        <a:ea typeface="+mn-ea"/>
        <a:cs typeface="+mn-cs"/>
      </a:defRPr>
    </a:lvl7pPr>
    <a:lvl8pPr marL="3200000" algn="l" defTabSz="914288" rtl="0" eaLnBrk="1" latinLnBrk="0" hangingPunct="1">
      <a:defRPr sz="1200" kern="1200">
        <a:solidFill>
          <a:schemeClr val="tx1"/>
        </a:solidFill>
        <a:latin typeface="+mn-lt"/>
        <a:ea typeface="+mn-ea"/>
        <a:cs typeface="+mn-cs"/>
      </a:defRPr>
    </a:lvl8pPr>
    <a:lvl9pPr marL="3657143" algn="l" defTabSz="91428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latin typeface="Arial" charset="0"/>
            </a:endParaRPr>
          </a:p>
        </p:txBody>
      </p:sp>
      <p:sp>
        <p:nvSpPr>
          <p:cNvPr id="17411" name="日期占位符 3"/>
          <p:cNvSpPr>
            <a:spLocks noGrp="1"/>
          </p:cNvSpPr>
          <p:nvPr>
            <p:ph type="dt" sz="quarter" idx="1"/>
          </p:nvPr>
        </p:nvSpPr>
        <p:spPr/>
        <p:txBody>
          <a:bodyPr/>
          <a:lstStyle/>
          <a:p>
            <a:pPr>
              <a:defRPr/>
            </a:pPr>
            <a:fld id="{AE8DBFAF-A403-43AE-AB79-06FC1DF40078}" type="datetime1">
              <a:rPr lang="zh-CN" altLang="en-US">
                <a:solidFill>
                  <a:prstClr val="black"/>
                </a:solidFill>
              </a:rPr>
              <a:pPr>
                <a:defRPr/>
              </a:pPr>
              <a:t>2019/11/21</a:t>
            </a:fld>
            <a:endParaRPr lang="en-US" altLang="zh-CN">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latin typeface="Arial" charset="0"/>
            </a:endParaRPr>
          </a:p>
        </p:txBody>
      </p:sp>
      <p:sp>
        <p:nvSpPr>
          <p:cNvPr id="17411" name="日期占位符 3"/>
          <p:cNvSpPr>
            <a:spLocks noGrp="1"/>
          </p:cNvSpPr>
          <p:nvPr>
            <p:ph type="dt" sz="quarter" idx="1"/>
          </p:nvPr>
        </p:nvSpPr>
        <p:spPr/>
        <p:txBody>
          <a:bodyPr/>
          <a:lstStyle/>
          <a:p>
            <a:pPr>
              <a:defRPr/>
            </a:pPr>
            <a:fld id="{AE8DBFAF-A403-43AE-AB79-06FC1DF40078}" type="datetime1">
              <a:rPr lang="zh-CN" altLang="en-US">
                <a:solidFill>
                  <a:prstClr val="black"/>
                </a:solidFill>
              </a:rPr>
              <a:pPr>
                <a:defRPr/>
              </a:pPr>
              <a:t>2019/11/21</a:t>
            </a:fld>
            <a:endParaRPr lang="en-US" altLang="zh-CN">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latin typeface="Arial" charset="0"/>
            </a:endParaRPr>
          </a:p>
        </p:txBody>
      </p:sp>
      <p:sp>
        <p:nvSpPr>
          <p:cNvPr id="17411" name="日期占位符 3"/>
          <p:cNvSpPr>
            <a:spLocks noGrp="1"/>
          </p:cNvSpPr>
          <p:nvPr>
            <p:ph type="dt" sz="quarter" idx="1"/>
          </p:nvPr>
        </p:nvSpPr>
        <p:spPr/>
        <p:txBody>
          <a:bodyPr/>
          <a:lstStyle/>
          <a:p>
            <a:pPr>
              <a:defRPr/>
            </a:pPr>
            <a:fld id="{AE8DBFAF-A403-43AE-AB79-06FC1DF40078}" type="datetime1">
              <a:rPr lang="zh-CN" altLang="en-US">
                <a:solidFill>
                  <a:prstClr val="black"/>
                </a:solidFill>
              </a:rPr>
              <a:pPr>
                <a:defRPr/>
              </a:pPr>
              <a:t>2019/11/21</a:t>
            </a:fld>
            <a:endParaRPr lang="en-US" altLang="zh-CN">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xfrm>
            <a:off x="381000" y="685800"/>
            <a:ext cx="6096000" cy="3429000"/>
          </a:xfrm>
        </p:spPr>
      </p:sp>
      <p:sp>
        <p:nvSpPr>
          <p:cNvPr id="216067" name="备注占位符 2"/>
          <p:cNvSpPr>
            <a:spLocks noGrp="1"/>
          </p:cNvSpPr>
          <p:nvPr>
            <p:ph type="body" idx="1"/>
          </p:nvPr>
        </p:nvSpPr>
        <p:spPr bwMode="auto">
          <a:xfrm>
            <a:off x="686281" y="4343217"/>
            <a:ext cx="5485438" cy="4115165"/>
          </a:xfrm>
          <a:prstGeom prst="rect">
            <a:avLst/>
          </a:prstGeom>
          <a:noFill/>
          <a:ln>
            <a:miter lim="800000"/>
            <a:headEnd/>
            <a:tailEnd/>
          </a:ln>
        </p:spPr>
        <p:txBody>
          <a:bodyPr/>
          <a:lstStyle/>
          <a:p>
            <a:endParaRPr lang="zh-CN" altLang="en-US" dirty="0" smtClean="0"/>
          </a:p>
        </p:txBody>
      </p:sp>
      <p:sp>
        <p:nvSpPr>
          <p:cNvPr id="216068" name="灯片编号占位符 3"/>
          <p:cNvSpPr>
            <a:spLocks noGrp="1"/>
          </p:cNvSpPr>
          <p:nvPr>
            <p:ph type="sldNum" sz="quarter" idx="5"/>
          </p:nvPr>
        </p:nvSpPr>
        <p:spPr>
          <a:noFill/>
        </p:spPr>
        <p:txBody>
          <a:bodyPr/>
          <a:lstStyle/>
          <a:p>
            <a:fld id="{E1E9E661-831E-4A59-AC7E-EBE00EA585ED}" type="slidenum">
              <a:rPr lang="zh-CN" altLang="en-US" smtClean="0">
                <a:solidFill>
                  <a:prstClr val="black"/>
                </a:solidFill>
              </a:rPr>
              <a:pPr/>
              <a:t>31</a:t>
            </a:fld>
            <a:endParaRPr lang="zh-CN" altLang="en-US" smtClean="0">
              <a:solidFill>
                <a:prstClr val="black"/>
              </a:solidFill>
            </a:endParaRPr>
          </a:p>
        </p:txBody>
      </p:sp>
    </p:spTree>
    <p:extLst>
      <p:ext uri="{BB962C8B-B14F-4D97-AF65-F5344CB8AC3E}">
        <p14:creationId xmlns:p14="http://schemas.microsoft.com/office/powerpoint/2010/main" val="180675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683BD8-48D6-4EA3-A511-87B0D98B2B0C}"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1787225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C46F89-3083-4F90-809A-D6939AEAF869}" type="slidenum">
              <a:rPr lang="zh-CN" altLang="en-US" smtClean="0"/>
              <a:pPr/>
              <a:t>3</a:t>
            </a:fld>
            <a:endParaRPr lang="zh-CN" altLang="en-US"/>
          </a:p>
        </p:txBody>
      </p:sp>
    </p:spTree>
    <p:extLst>
      <p:ext uri="{BB962C8B-B14F-4D97-AF65-F5344CB8AC3E}">
        <p14:creationId xmlns:p14="http://schemas.microsoft.com/office/powerpoint/2010/main" val="1967697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latin typeface="Arial" charset="0"/>
            </a:endParaRPr>
          </a:p>
        </p:txBody>
      </p:sp>
      <p:sp>
        <p:nvSpPr>
          <p:cNvPr id="17411" name="日期占位符 3"/>
          <p:cNvSpPr>
            <a:spLocks noGrp="1"/>
          </p:cNvSpPr>
          <p:nvPr>
            <p:ph type="dt" sz="quarter" idx="1"/>
          </p:nvPr>
        </p:nvSpPr>
        <p:spPr/>
        <p:txBody>
          <a:bodyPr/>
          <a:lstStyle/>
          <a:p>
            <a:pPr>
              <a:defRPr/>
            </a:pPr>
            <a:fld id="{AE8DBFAF-A403-43AE-AB79-06FC1DF40078}" type="datetime1">
              <a:rPr lang="zh-CN" altLang="en-US">
                <a:solidFill>
                  <a:prstClr val="black"/>
                </a:solidFill>
              </a:rPr>
              <a:pPr>
                <a:defRPr/>
              </a:pPr>
              <a:t>2019/11/21</a:t>
            </a:fld>
            <a:endParaRPr lang="en-US" altLang="zh-CN">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a:t>
            </a:r>
            <a:r>
              <a:rPr lang="zh-CN" altLang="en-US" dirty="0" smtClean="0"/>
              <a:t>面临采购环节最多的部门，在进行企业采购时常常会遇到以下几类问题。</a:t>
            </a:r>
            <a:endParaRPr lang="en-US" altLang="zh-CN" dirty="0" smtClean="0"/>
          </a:p>
          <a:p>
            <a:r>
              <a:rPr lang="en-US" altLang="zh-CN" dirty="0" smtClean="0"/>
              <a:t>1</a:t>
            </a:r>
            <a:r>
              <a:rPr lang="zh-CN" altLang="en-US" dirty="0" smtClean="0"/>
              <a:t>、采购模式传统，成本偏高，有待进一步降低：目前传统企业采购模式遵照国家政策法规，有着固定或类似的采购流程。合理合规这点毋庸置疑，但是在采购流程实施过程中，国内大部分企业，尤其国企，受企业文化等影响，采购模式相对比较传统、保守。虽然也开始使用各种采购信息系统，提高办公效率，但纸质材料仍然大比例存在，比如重大采购文件的评议、纸质审签，采购方案、结果等重要报批材料，谈判时供应商的标书、最终合同等。还有前面提及到的，答</a:t>
            </a:r>
          </a:p>
          <a:p>
            <a:r>
              <a:rPr lang="zh-CN" altLang="en-US" dirty="0" smtClean="0"/>
              <a:t>疑或谈判等环节，无论供应商在异地还是本地都需要赶赴采购方指定地点参与等。上述这些人力、物力、财力等投入都将分摊到企业成本和采购价格中，这就直接造成了投入成本上升的问题。</a:t>
            </a:r>
            <a:endParaRPr lang="en-US" altLang="zh-CN" dirty="0" smtClean="0"/>
          </a:p>
          <a:p>
            <a:r>
              <a:rPr lang="en-US" altLang="zh-CN" dirty="0" smtClean="0"/>
              <a:t>2</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40683BD8-48D6-4EA3-A511-87B0D98B2B0C}"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2196547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200" dirty="0" smtClean="0">
              <a:solidFill>
                <a:srgbClr val="000000"/>
              </a:solidFill>
              <a:latin typeface="微软雅黑" pitchFamily="34" charset="-122"/>
              <a:ea typeface="微软雅黑" pitchFamily="34" charset="-122"/>
              <a:cs typeface="Arial" charset="0"/>
            </a:endParaRPr>
          </a:p>
        </p:txBody>
      </p:sp>
      <p:sp>
        <p:nvSpPr>
          <p:cNvPr id="4" name="灯片编号占位符 3"/>
          <p:cNvSpPr>
            <a:spLocks noGrp="1"/>
          </p:cNvSpPr>
          <p:nvPr>
            <p:ph type="sldNum" sz="quarter" idx="10"/>
          </p:nvPr>
        </p:nvSpPr>
        <p:spPr/>
        <p:txBody>
          <a:bodyPr/>
          <a:lstStyle/>
          <a:p>
            <a:fld id="{40683BD8-48D6-4EA3-A511-87B0D98B2B0C}"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856524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xfrm>
            <a:off x="381000" y="685800"/>
            <a:ext cx="6096000" cy="3429000"/>
          </a:xfrm>
        </p:spPr>
      </p:sp>
      <p:sp>
        <p:nvSpPr>
          <p:cNvPr id="216067" name="备注占位符 2"/>
          <p:cNvSpPr>
            <a:spLocks noGrp="1"/>
          </p:cNvSpPr>
          <p:nvPr>
            <p:ph type="body" idx="1"/>
          </p:nvPr>
        </p:nvSpPr>
        <p:spPr bwMode="auto">
          <a:xfrm>
            <a:off x="686281" y="4343217"/>
            <a:ext cx="5485438" cy="4115165"/>
          </a:xfrm>
          <a:prstGeom prst="rect">
            <a:avLst/>
          </a:prstGeom>
          <a:noFill/>
          <a:ln>
            <a:miter lim="800000"/>
            <a:headEnd/>
            <a:tailEnd/>
          </a:ln>
        </p:spPr>
        <p:txBody>
          <a:bodyPr/>
          <a:lstStyle/>
          <a:p>
            <a:endParaRPr lang="zh-CN" altLang="en-US" dirty="0" smtClean="0"/>
          </a:p>
        </p:txBody>
      </p:sp>
      <p:sp>
        <p:nvSpPr>
          <p:cNvPr id="216068" name="灯片编号占位符 3"/>
          <p:cNvSpPr>
            <a:spLocks noGrp="1"/>
          </p:cNvSpPr>
          <p:nvPr>
            <p:ph type="sldNum" sz="quarter" idx="5"/>
          </p:nvPr>
        </p:nvSpPr>
        <p:spPr>
          <a:noFill/>
        </p:spPr>
        <p:txBody>
          <a:bodyPr/>
          <a:lstStyle/>
          <a:p>
            <a:fld id="{E1E9E661-831E-4A59-AC7E-EBE00EA585ED}" type="slidenum">
              <a:rPr lang="zh-CN" altLang="en-US" smtClean="0"/>
              <a:pPr/>
              <a:t>13</a:t>
            </a:fld>
            <a:endParaRPr lang="zh-CN" altLang="en-US" smtClean="0"/>
          </a:p>
        </p:txBody>
      </p:sp>
    </p:spTree>
    <p:extLst>
      <p:ext uri="{BB962C8B-B14F-4D97-AF65-F5344CB8AC3E}">
        <p14:creationId xmlns:p14="http://schemas.microsoft.com/office/powerpoint/2010/main" val="180675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6281" y="4343217"/>
            <a:ext cx="5485438" cy="4115165"/>
          </a:xfrm>
          <a:prstGeom prst="rect">
            <a:avLst/>
          </a:prstGeom>
        </p:spPr>
        <p:txBody>
          <a:bodyPr/>
          <a:lstStyle/>
          <a:p>
            <a:pPr>
              <a:defRPr/>
            </a:pPr>
            <a:endParaRPr lang="zh-CN" altLang="en-US" dirty="0"/>
          </a:p>
        </p:txBody>
      </p:sp>
      <p:sp>
        <p:nvSpPr>
          <p:cNvPr id="214020" name="灯片编号占位符 3"/>
          <p:cNvSpPr>
            <a:spLocks noGrp="1"/>
          </p:cNvSpPr>
          <p:nvPr>
            <p:ph type="sldNum" sz="quarter" idx="5"/>
          </p:nvPr>
        </p:nvSpPr>
        <p:spPr>
          <a:noFill/>
        </p:spPr>
        <p:txBody>
          <a:bodyPr/>
          <a:lstStyle/>
          <a:p>
            <a:fld id="{D6573584-5847-4A13-B637-03AF6AF73CDF}" type="slidenum">
              <a:rPr lang="zh-CN" altLang="en-US" smtClean="0">
                <a:solidFill>
                  <a:prstClr val="black"/>
                </a:solidFill>
              </a:rPr>
              <a:pPr/>
              <a:t>14</a:t>
            </a:fld>
            <a:endParaRPr lang="zh-CN" altLang="en-US" smtClean="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C46F89-3083-4F90-809A-D6939AEAF869}" type="slidenum">
              <a:rPr lang="zh-CN" altLang="en-US" smtClean="0"/>
              <a:pPr/>
              <a:t>18</a:t>
            </a:fld>
            <a:endParaRPr lang="zh-CN" altLang="en-US"/>
          </a:p>
        </p:txBody>
      </p:sp>
    </p:spTree>
    <p:extLst>
      <p:ext uri="{BB962C8B-B14F-4D97-AF65-F5344CB8AC3E}">
        <p14:creationId xmlns:p14="http://schemas.microsoft.com/office/powerpoint/2010/main" val="41713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BCA34A-D0EF-41C0-A6E7-37068CC26939}"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408027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8.xml"/><Relationship Id="rId1" Type="http://schemas.openxmlformats.org/officeDocument/2006/relationships/tags" Target="../tags/tag4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9.xml"/><Relationship Id="rId1" Type="http://schemas.openxmlformats.org/officeDocument/2006/relationships/tags" Target="../tags/tag5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0.xml"/><Relationship Id="rId1" Type="http://schemas.openxmlformats.org/officeDocument/2006/relationships/tags" Target="../tags/tag5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5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1.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1.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1.xml"/><Relationship Id="rId1" Type="http://schemas.openxmlformats.org/officeDocument/2006/relationships/tags" Target="../tags/tag5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2.xml"/><Relationship Id="rId1" Type="http://schemas.openxmlformats.org/officeDocument/2006/relationships/tags" Target="../tags/tag6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3.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3.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3.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3.xml"/><Relationship Id="rId1" Type="http://schemas.openxmlformats.org/officeDocument/2006/relationships/tags" Target="../tags/tag6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76.xml"/><Relationship Id="rId7" Type="http://schemas.openxmlformats.org/officeDocument/2006/relationships/oleObject" Target="../embeddings/oleObject11.bin"/><Relationship Id="rId12" Type="http://schemas.openxmlformats.org/officeDocument/2006/relationships/image" Target="../media/image16.jpeg"/><Relationship Id="rId2" Type="http://schemas.openxmlformats.org/officeDocument/2006/relationships/tags" Target="../tags/tag75.xml"/><Relationship Id="rId1" Type="http://schemas.openxmlformats.org/officeDocument/2006/relationships/vmlDrawing" Target="../drawings/vmlDrawing11.vml"/><Relationship Id="rId6" Type="http://schemas.openxmlformats.org/officeDocument/2006/relationships/slideMaster" Target="../slideMasters/slideMaster14.xml"/><Relationship Id="rId11" Type="http://schemas.openxmlformats.org/officeDocument/2006/relationships/image" Target="../media/image8.jpeg"/><Relationship Id="rId5" Type="http://schemas.openxmlformats.org/officeDocument/2006/relationships/tags" Target="../tags/tag78.xml"/><Relationship Id="rId10" Type="http://schemas.openxmlformats.org/officeDocument/2006/relationships/oleObject" Target="../embeddings/oleObject12.bin"/><Relationship Id="rId4" Type="http://schemas.openxmlformats.org/officeDocument/2006/relationships/tags" Target="../tags/tag77.xml"/><Relationship Id="rId9" Type="http://schemas.openxmlformats.org/officeDocument/2006/relationships/image" Target="../media/image18.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4.xml"/><Relationship Id="rId1" Type="http://schemas.openxmlformats.org/officeDocument/2006/relationships/tags" Target="../tags/tag7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8.jpeg"/><Relationship Id="rId3" Type="http://schemas.openxmlformats.org/officeDocument/2006/relationships/tags" Target="../tags/tag88.xml"/><Relationship Id="rId7" Type="http://schemas.openxmlformats.org/officeDocument/2006/relationships/slideMaster" Target="../slideMasters/slideMaster15.xml"/><Relationship Id="rId12" Type="http://schemas.openxmlformats.org/officeDocument/2006/relationships/oleObject" Target="../embeddings/oleObject15.bin"/><Relationship Id="rId2" Type="http://schemas.openxmlformats.org/officeDocument/2006/relationships/tags" Target="../tags/tag87.xml"/><Relationship Id="rId1" Type="http://schemas.openxmlformats.org/officeDocument/2006/relationships/vmlDrawing" Target="../drawings/vmlDrawing13.vml"/><Relationship Id="rId6" Type="http://schemas.openxmlformats.org/officeDocument/2006/relationships/tags" Target="../tags/tag91.xml"/><Relationship Id="rId11" Type="http://schemas.openxmlformats.org/officeDocument/2006/relationships/image" Target="../media/image18.png"/><Relationship Id="rId5" Type="http://schemas.openxmlformats.org/officeDocument/2006/relationships/tags" Target="../tags/tag90.xml"/><Relationship Id="rId10" Type="http://schemas.openxmlformats.org/officeDocument/2006/relationships/image" Target="../media/image13.png"/><Relationship Id="rId4" Type="http://schemas.openxmlformats.org/officeDocument/2006/relationships/tags" Target="../tags/tag89.xml"/><Relationship Id="rId9" Type="http://schemas.openxmlformats.org/officeDocument/2006/relationships/image" Target="../media/image12.emf"/></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5.xml"/><Relationship Id="rId1" Type="http://schemas.openxmlformats.org/officeDocument/2006/relationships/tags" Target="../tags/tag9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jpeg"/><Relationship Id="rId3" Type="http://schemas.openxmlformats.org/officeDocument/2006/relationships/tags" Target="../tags/tag101.xml"/><Relationship Id="rId7" Type="http://schemas.openxmlformats.org/officeDocument/2006/relationships/slideMaster" Target="../slideMasters/slideMaster16.xml"/><Relationship Id="rId12" Type="http://schemas.openxmlformats.org/officeDocument/2006/relationships/oleObject" Target="../embeddings/oleObject18.bin"/><Relationship Id="rId2" Type="http://schemas.openxmlformats.org/officeDocument/2006/relationships/tags" Target="../tags/tag100.xml"/><Relationship Id="rId1" Type="http://schemas.openxmlformats.org/officeDocument/2006/relationships/vmlDrawing" Target="../drawings/vmlDrawing15.vml"/><Relationship Id="rId6" Type="http://schemas.openxmlformats.org/officeDocument/2006/relationships/tags" Target="../tags/tag104.xml"/><Relationship Id="rId11" Type="http://schemas.openxmlformats.org/officeDocument/2006/relationships/image" Target="../media/image18.png"/><Relationship Id="rId5" Type="http://schemas.openxmlformats.org/officeDocument/2006/relationships/tags" Target="../tags/tag103.xml"/><Relationship Id="rId10" Type="http://schemas.openxmlformats.org/officeDocument/2006/relationships/image" Target="../media/image13.png"/><Relationship Id="rId4" Type="http://schemas.openxmlformats.org/officeDocument/2006/relationships/tags" Target="../tags/tag102.xml"/><Relationship Id="rId9" Type="http://schemas.openxmlformats.org/officeDocument/2006/relationships/image" Target="../media/image12.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6.xml"/><Relationship Id="rId1" Type="http://schemas.openxmlformats.org/officeDocument/2006/relationships/tags" Target="../tags/tag10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8.jpeg"/><Relationship Id="rId3" Type="http://schemas.openxmlformats.org/officeDocument/2006/relationships/tags" Target="../tags/tag114.xml"/><Relationship Id="rId7" Type="http://schemas.openxmlformats.org/officeDocument/2006/relationships/slideMaster" Target="../slideMasters/slideMaster17.xml"/><Relationship Id="rId12" Type="http://schemas.openxmlformats.org/officeDocument/2006/relationships/oleObject" Target="../embeddings/oleObject21.bin"/><Relationship Id="rId2" Type="http://schemas.openxmlformats.org/officeDocument/2006/relationships/tags" Target="../tags/tag113.xml"/><Relationship Id="rId1" Type="http://schemas.openxmlformats.org/officeDocument/2006/relationships/vmlDrawing" Target="../drawings/vmlDrawing17.vml"/><Relationship Id="rId6" Type="http://schemas.openxmlformats.org/officeDocument/2006/relationships/tags" Target="../tags/tag117.xml"/><Relationship Id="rId11" Type="http://schemas.openxmlformats.org/officeDocument/2006/relationships/image" Target="../media/image18.png"/><Relationship Id="rId5" Type="http://schemas.openxmlformats.org/officeDocument/2006/relationships/tags" Target="../tags/tag116.xml"/><Relationship Id="rId10" Type="http://schemas.openxmlformats.org/officeDocument/2006/relationships/image" Target="../media/image13.png"/><Relationship Id="rId4" Type="http://schemas.openxmlformats.org/officeDocument/2006/relationships/tags" Target="../tags/tag115.xml"/><Relationship Id="rId9"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7.xml"/><Relationship Id="rId1" Type="http://schemas.openxmlformats.org/officeDocument/2006/relationships/tags" Target="../tags/tag1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8.jpeg"/><Relationship Id="rId3" Type="http://schemas.openxmlformats.org/officeDocument/2006/relationships/tags" Target="../tags/tag127.xml"/><Relationship Id="rId7" Type="http://schemas.openxmlformats.org/officeDocument/2006/relationships/slideMaster" Target="../slideMasters/slideMaster18.xml"/><Relationship Id="rId12" Type="http://schemas.openxmlformats.org/officeDocument/2006/relationships/oleObject" Target="../embeddings/oleObject24.bin"/><Relationship Id="rId2" Type="http://schemas.openxmlformats.org/officeDocument/2006/relationships/tags" Target="../tags/tag126.xml"/><Relationship Id="rId1" Type="http://schemas.openxmlformats.org/officeDocument/2006/relationships/vmlDrawing" Target="../drawings/vmlDrawing19.vml"/><Relationship Id="rId6" Type="http://schemas.openxmlformats.org/officeDocument/2006/relationships/tags" Target="../tags/tag130.xml"/><Relationship Id="rId11" Type="http://schemas.openxmlformats.org/officeDocument/2006/relationships/image" Target="../media/image18.png"/><Relationship Id="rId5" Type="http://schemas.openxmlformats.org/officeDocument/2006/relationships/tags" Target="../tags/tag129.xml"/><Relationship Id="rId10" Type="http://schemas.openxmlformats.org/officeDocument/2006/relationships/image" Target="../media/image13.png"/><Relationship Id="rId4" Type="http://schemas.openxmlformats.org/officeDocument/2006/relationships/tags" Target="../tags/tag128.xml"/><Relationship Id="rId9" Type="http://schemas.openxmlformats.org/officeDocument/2006/relationships/image" Target="../media/image12.em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8.xml"/><Relationship Id="rId1" Type="http://schemas.openxmlformats.org/officeDocument/2006/relationships/tags" Target="../tags/tag13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9.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9.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9.xml"/><Relationship Id="rId1" Type="http://schemas.openxmlformats.org/officeDocument/2006/relationships/tags" Target="../tags/tag13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9.xml"/><Relationship Id="rId4" Type="http://schemas.microsoft.com/office/2007/relationships/hdphoto" Target="../media/hdphoto1.wdp"/></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0.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0.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29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20.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0.xml"/><Relationship Id="rId1" Type="http://schemas.openxmlformats.org/officeDocument/2006/relationships/tags" Target="../tags/tag13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0.xml"/><Relationship Id="rId4" Type="http://schemas.microsoft.com/office/2007/relationships/hdphoto" Target="../media/hdphoto1.wdp"/></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135.xml"/><Relationship Id="rId1" Type="http://schemas.openxmlformats.org/officeDocument/2006/relationships/tags" Target="../tags/tag13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2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22.xml"/><Relationship Id="rId5" Type="http://schemas.microsoft.com/office/2007/relationships/hdphoto" Target="../media/hdphoto7.wdp"/><Relationship Id="rId4"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22.xml"/><Relationship Id="rId5" Type="http://schemas.microsoft.com/office/2007/relationships/hdphoto" Target="../media/hdphoto7.wdp"/><Relationship Id="rId4" Type="http://schemas.openxmlformats.org/officeDocument/2006/relationships/image" Target="../media/image23.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2.xml"/><Relationship Id="rId4" Type="http://schemas.microsoft.com/office/2007/relationships/hdphoto" Target="../media/hdphoto1.wdp"/></Relationships>
</file>

<file path=ppt/slideLayouts/_rels/slideLayout34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3.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4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23.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3.xml"/><Relationship Id="rId1" Type="http://schemas.openxmlformats.org/officeDocument/2006/relationships/tags" Target="../tags/tag13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3.xml"/><Relationship Id="rId4" Type="http://schemas.microsoft.com/office/2007/relationships/hdphoto" Target="../media/hdphoto1.wdp"/></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4.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4.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37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24.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4.xml"/><Relationship Id="rId1" Type="http://schemas.openxmlformats.org/officeDocument/2006/relationships/tags" Target="../tags/tag13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13.png"/><Relationship Id="rId4" Type="http://schemas.openxmlformats.org/officeDocument/2006/relationships/image" Target="../media/image8.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4.xml"/><Relationship Id="rId4" Type="http://schemas.microsoft.com/office/2007/relationships/hdphoto" Target="../media/hdphoto1.wdp"/></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2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9.wdp"/><Relationship Id="rId2" Type="http://schemas.openxmlformats.org/officeDocument/2006/relationships/image" Target="../media/image1.png"/><Relationship Id="rId1" Type="http://schemas.openxmlformats.org/officeDocument/2006/relationships/slideMaster" Target="../slideMasters/slideMaster26.xml"/><Relationship Id="rId6" Type="http://schemas.openxmlformats.org/officeDocument/2006/relationships/image" Target="../media/image25.png"/><Relationship Id="rId5" Type="http://schemas.microsoft.com/office/2007/relationships/hdphoto" Target="../media/hdphoto8.wdp"/><Relationship Id="rId4" Type="http://schemas.openxmlformats.org/officeDocument/2006/relationships/image" Target="../media/image24.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6" Type="http://schemas.microsoft.com/office/2007/relationships/hdphoto" Target="../media/hdphoto10.wdp"/><Relationship Id="rId5" Type="http://schemas.openxmlformats.org/officeDocument/2006/relationships/image" Target="../media/image5.png"/><Relationship Id="rId4" Type="http://schemas.microsoft.com/office/2007/relationships/hdphoto" Target="../media/hdphoto1.wdp"/></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0.wdp"/><Relationship Id="rId2" Type="http://schemas.openxmlformats.org/officeDocument/2006/relationships/image" Target="../media/image1.png"/><Relationship Id="rId1" Type="http://schemas.openxmlformats.org/officeDocument/2006/relationships/slideMaster" Target="../slideMasters/slideMaster26.xml"/><Relationship Id="rId6" Type="http://schemas.openxmlformats.org/officeDocument/2006/relationships/image" Target="../media/image5.png"/><Relationship Id="rId5" Type="http://schemas.microsoft.com/office/2007/relationships/hdphoto" Target="../media/hdphoto11.wdp"/><Relationship Id="rId4" Type="http://schemas.openxmlformats.org/officeDocument/2006/relationships/image" Target="../media/image17.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6.xml"/><Relationship Id="rId1" Type="http://schemas.openxmlformats.org/officeDocument/2006/relationships/tags" Target="../tags/tag13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6.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29.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5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29.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9.xml"/><Relationship Id="rId1" Type="http://schemas.openxmlformats.org/officeDocument/2006/relationships/tags" Target="../tags/tag13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9.xml"/><Relationship Id="rId4" Type="http://schemas.microsoft.com/office/2007/relationships/hdphoto" Target="../media/hdphoto1.wdp"/></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9.wdp"/><Relationship Id="rId2" Type="http://schemas.openxmlformats.org/officeDocument/2006/relationships/image" Target="../media/image1.png"/><Relationship Id="rId1" Type="http://schemas.openxmlformats.org/officeDocument/2006/relationships/slideMaster" Target="../slideMasters/slideMaster30.xml"/><Relationship Id="rId6" Type="http://schemas.openxmlformats.org/officeDocument/2006/relationships/image" Target="../media/image25.png"/><Relationship Id="rId5" Type="http://schemas.microsoft.com/office/2007/relationships/hdphoto" Target="../media/hdphoto8.wdp"/><Relationship Id="rId4" Type="http://schemas.openxmlformats.org/officeDocument/2006/relationships/image" Target="../media/image24.pn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6" Type="http://schemas.microsoft.com/office/2007/relationships/hdphoto" Target="../media/hdphoto10.wdp"/><Relationship Id="rId5" Type="http://schemas.openxmlformats.org/officeDocument/2006/relationships/image" Target="../media/image5.png"/><Relationship Id="rId4" Type="http://schemas.microsoft.com/office/2007/relationships/hdphoto" Target="../media/hdphoto1.wdp"/></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7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0.wdp"/><Relationship Id="rId2" Type="http://schemas.openxmlformats.org/officeDocument/2006/relationships/image" Target="../media/image1.png"/><Relationship Id="rId1" Type="http://schemas.openxmlformats.org/officeDocument/2006/relationships/slideMaster" Target="../slideMasters/slideMaster30.xml"/><Relationship Id="rId6" Type="http://schemas.openxmlformats.org/officeDocument/2006/relationships/image" Target="../media/image5.png"/><Relationship Id="rId5" Type="http://schemas.microsoft.com/office/2007/relationships/hdphoto" Target="../media/hdphoto11.wdp"/><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30.xml"/><Relationship Id="rId1" Type="http://schemas.openxmlformats.org/officeDocument/2006/relationships/tags" Target="../tags/tag140.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0.xml"/><Relationship Id="rId4" Type="http://schemas.microsoft.com/office/2007/relationships/hdphoto" Target="../media/hdphoto1.wdp"/></Relationships>
</file>

<file path=ppt/slideLayouts/_rels/slideLayout48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3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1.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1.wdp"/></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49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1.png"/><Relationship Id="rId1" Type="http://schemas.openxmlformats.org/officeDocument/2006/relationships/slideMaster" Target="../slideMasters/slideMaster31.xml"/><Relationship Id="rId6" Type="http://schemas.openxmlformats.org/officeDocument/2006/relationships/image" Target="../media/image7.png"/><Relationship Id="rId5" Type="http://schemas.microsoft.com/office/2007/relationships/hdphoto" Target="../media/hdphoto5.wdp"/><Relationship Id="rId4" Type="http://schemas.openxmlformats.org/officeDocument/2006/relationships/image" Target="../media/image6.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31.xml"/><Relationship Id="rId1" Type="http://schemas.openxmlformats.org/officeDocument/2006/relationships/tags" Target="../tags/tag14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1.xml"/><Relationship Id="rId4" Type="http://schemas.microsoft.com/office/2007/relationships/hdphoto" Target="../media/hdphoto1.wdp"/></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Master" Target="../slideMasters/slideMaster32.xml"/><Relationship Id="rId5" Type="http://schemas.microsoft.com/office/2007/relationships/hdphoto" Target="../media/hdphoto13.wdp"/><Relationship Id="rId4" Type="http://schemas.openxmlformats.org/officeDocument/2006/relationships/image" Target="../media/image27.png"/></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32.xml"/></Relationships>
</file>

<file path=ppt/slideLayouts/_rels/slideLayout5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2.wdp"/><Relationship Id="rId4" Type="http://schemas.openxmlformats.org/officeDocument/2006/relationships/image" Target="../media/image26.png"/></Relationships>
</file>

<file path=ppt/slideLayouts/_rels/slideLayout5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2.wdp"/><Relationship Id="rId4" Type="http://schemas.openxmlformats.org/officeDocument/2006/relationships/image" Target="../media/image26.png"/></Relationships>
</file>

<file path=ppt/slideLayouts/_rels/slideLayout5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2.wdp"/><Relationship Id="rId4" Type="http://schemas.openxmlformats.org/officeDocument/2006/relationships/image" Target="../media/image26.png"/></Relationships>
</file>

<file path=ppt/slideLayouts/_rels/slideLayout5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0.wdp"/><Relationship Id="rId2" Type="http://schemas.openxmlformats.org/officeDocument/2006/relationships/image" Target="../media/image1.png"/><Relationship Id="rId1" Type="http://schemas.openxmlformats.org/officeDocument/2006/relationships/slideMaster" Target="../slideMasters/slideMaster32.xml"/><Relationship Id="rId6" Type="http://schemas.openxmlformats.org/officeDocument/2006/relationships/image" Target="../media/image5.png"/><Relationship Id="rId5" Type="http://schemas.microsoft.com/office/2007/relationships/hdphoto" Target="../media/hdphoto11.wdp"/><Relationship Id="rId4" Type="http://schemas.openxmlformats.org/officeDocument/2006/relationships/image" Target="../media/image17.png"/></Relationships>
</file>

<file path=ppt/slideLayouts/_rels/slideLayout51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3.wdp"/><Relationship Id="rId7"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Master" Target="../slideMasters/slideMaster3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 Id="rId9" Type="http://schemas.microsoft.com/office/2007/relationships/hdphoto" Target="../media/hdphoto10.wdp"/></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4.wdp"/><Relationship Id="rId4" Type="http://schemas.openxmlformats.org/officeDocument/2006/relationships/image" Target="../media/image28.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32.xml"/></Relationships>
</file>

<file path=ppt/slideLayouts/_rels/slideLayout5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4.wdp"/><Relationship Id="rId4" Type="http://schemas.openxmlformats.org/officeDocument/2006/relationships/image" Target="../media/image28.png"/></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32.xml"/></Relationships>
</file>

<file path=ppt/slideLayouts/_rels/slideLayout5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2.wdp"/><Relationship Id="rId4" Type="http://schemas.openxmlformats.org/officeDocument/2006/relationships/image" Target="../media/image26.png"/></Relationships>
</file>

<file path=ppt/slideLayouts/_rels/slideLayout5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4.wdp"/><Relationship Id="rId4" Type="http://schemas.openxmlformats.org/officeDocument/2006/relationships/image" Target="../media/image28.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Master" Target="../slideMasters/slideMaster32.xml"/><Relationship Id="rId5" Type="http://schemas.microsoft.com/office/2007/relationships/hdphoto" Target="../media/hdphoto14.wdp"/><Relationship Id="rId4" Type="http://schemas.openxmlformats.org/officeDocument/2006/relationships/image" Target="../media/image28.pn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6.xml"/><Relationship Id="rId1" Type="http://schemas.openxmlformats.org/officeDocument/2006/relationships/tags" Target="../tags/tag3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7.xml"/><Relationship Id="rId1" Type="http://schemas.openxmlformats.org/officeDocument/2006/relationships/tags" Target="../tags/tag3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336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147223344"/>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9"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14237634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31291473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2"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2"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72759832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31"/>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710"/>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42" y="1626709"/>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57"/>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78"/>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78"/>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42" y="2382778"/>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3" y="2382778"/>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3" y="1626709"/>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42759467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0"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37"/>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799"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84"/>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20883473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8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1393855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700650207"/>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61393332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863817717"/>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21"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71701812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1"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p>
        </p:txBody>
      </p:sp>
      <p:sp>
        <p:nvSpPr>
          <p:cNvPr id="9" name="灯片编号占位符 5"/>
          <p:cNvSpPr>
            <a:spLocks noGrp="1"/>
          </p:cNvSpPr>
          <p:nvPr>
            <p:ph type="sldNum" sz="quarter" idx="4"/>
          </p:nvPr>
        </p:nvSpPr>
        <p:spPr>
          <a:xfrm>
            <a:off x="8586807" y="4767313"/>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2"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19691206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698083556"/>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39543683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77692124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3" y="4869702"/>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7" y="214350"/>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447361350"/>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69"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21"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8" y="119073"/>
            <a:ext cx="2160240" cy="771785"/>
          </a:xfrm>
          <a:prstGeom prst="rect">
            <a:avLst/>
          </a:prstGeom>
        </p:spPr>
      </p:pic>
    </p:spTree>
    <p:extLst>
      <p:ext uri="{BB962C8B-B14F-4D97-AF65-F5344CB8AC3E}">
        <p14:creationId xmlns:p14="http://schemas.microsoft.com/office/powerpoint/2010/main" val="3159814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530724AA-202E-4AD1-B215-B3B1991E5F3F}" type="slidenum">
              <a:rPr lang="en-US" altLang="zh-CN">
                <a:solidFill>
                  <a:srgbClr val="000000"/>
                </a:solidFill>
              </a:rPr>
              <a:pPr>
                <a:defRPr/>
              </a:pPr>
              <a:t>‹#›</a:t>
            </a:fld>
            <a:endParaRPr lang="en-US" altLang="zh-CN" sz="1400">
              <a:solidFill>
                <a:srgbClr val="000000"/>
              </a:solidFill>
            </a:endParaRPr>
          </a:p>
        </p:txBody>
      </p:sp>
      <p:sp>
        <p:nvSpPr>
          <p:cNvPr id="5" name="Rectangle 5"/>
          <p:cNvSpPr>
            <a:spLocks noGrp="1" noChangeArrowheads="1"/>
          </p:cNvSpPr>
          <p:nvPr>
            <p:ph type="ftr" sz="quarter" idx="11"/>
          </p:nvPr>
        </p:nvSpPr>
        <p:spPr>
          <a:xfrm>
            <a:off x="6877051" y="4731544"/>
            <a:ext cx="1663700" cy="171450"/>
          </a:xfrm>
          <a:prstGeom prst="rect">
            <a:avLst/>
          </a:prstGeom>
          <a:ln/>
        </p:spPr>
        <p:txBody>
          <a:bodyPr lIns="91430" tIns="45715" rIns="91430" bIns="45715"/>
          <a:lstStyle>
            <a:lvl1pPr>
              <a:defRPr/>
            </a:lvl1pPr>
          </a:lstStyle>
          <a:p>
            <a:pPr>
              <a:defRPr/>
            </a:pPr>
            <a:r>
              <a:rPr lang="en-US" altLang="zh-CN">
                <a:solidFill>
                  <a:srgbClr val="000000"/>
                </a:solidFill>
              </a:rPr>
              <a:t>公司名称信息</a:t>
            </a:r>
          </a:p>
        </p:txBody>
      </p:sp>
    </p:spTree>
    <p:extLst>
      <p:ext uri="{BB962C8B-B14F-4D97-AF65-F5344CB8AC3E}">
        <p14:creationId xmlns:p14="http://schemas.microsoft.com/office/powerpoint/2010/main" val="13787226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占位符 1"/>
          <p:cNvSpPr>
            <a:spLocks noGrp="1"/>
          </p:cNvSpPr>
          <p:nvPr>
            <p:ph type="title"/>
          </p:nvPr>
        </p:nvSpPr>
        <p:spPr bwMode="auto">
          <a:xfrm>
            <a:off x="330220" y="214359"/>
            <a:ext cx="7115174" cy="383381"/>
          </a:xfrm>
          <a:prstGeom prst="rect">
            <a:avLst/>
          </a:prstGeom>
          <a:noFill/>
          <a:ln w="9525">
            <a:noFill/>
            <a:miter lim="800000"/>
            <a:headEnd/>
            <a:tailEnd/>
          </a:ln>
        </p:spPr>
        <p:txBody>
          <a:bodyPr/>
          <a:lstStyle/>
          <a:p>
            <a:pPr lvl="0"/>
            <a:r>
              <a:rPr lang="zh-CN" altLang="en-US" smtClean="0"/>
              <a:t>单击此处编辑母版标题样式</a:t>
            </a:r>
            <a:endParaRPr lang="zh-CN" altLang="en-US" dirty="0" smtClean="0"/>
          </a:p>
        </p:txBody>
      </p:sp>
      <p:sp>
        <p:nvSpPr>
          <p:cNvPr id="3" name="灯片编号占位符 5"/>
          <p:cNvSpPr>
            <a:spLocks noGrp="1"/>
          </p:cNvSpPr>
          <p:nvPr>
            <p:ph type="sldNum" sz="quarter" idx="10"/>
          </p:nvPr>
        </p:nvSpPr>
        <p:spPr>
          <a:xfrm>
            <a:off x="8634443" y="4869732"/>
            <a:ext cx="419101" cy="273844"/>
          </a:xfrm>
        </p:spPr>
        <p:txBody>
          <a:bodyPr/>
          <a:lstStyle>
            <a:lvl1pPr>
              <a:defRPr>
                <a:solidFill>
                  <a:prstClr val="black"/>
                </a:solidFill>
              </a:defRPr>
            </a:lvl1pPr>
          </a:lstStyle>
          <a:p>
            <a:pPr>
              <a:defRPr/>
            </a:pPr>
            <a:fld id="{29D91D7B-6323-4DE1-9F61-601A6950F5EF}" type="slidenum">
              <a:rPr lang="zh-CN" altLang="en-US"/>
              <a:pPr>
                <a:defRPr/>
              </a:pPr>
              <a:t>‹#›</a:t>
            </a:fld>
            <a:endParaRPr lang="zh-CN" altLang="en-US" dirty="0"/>
          </a:p>
        </p:txBody>
      </p:sp>
    </p:spTree>
    <p:extLst>
      <p:ext uri="{BB962C8B-B14F-4D97-AF65-F5344CB8AC3E}">
        <p14:creationId xmlns:p14="http://schemas.microsoft.com/office/powerpoint/2010/main" val="31312779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3"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23908540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80108537"/>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445690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270289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22"/>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702"/>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43" y="1626701"/>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50"/>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72"/>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72"/>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43" y="2382772"/>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4" y="2382772"/>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4" y="1626701"/>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090990619"/>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27"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28"/>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2"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75"/>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84642412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7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8623133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577490716"/>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661358468"/>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50791524"/>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27"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71354917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247728933"/>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619374158"/>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90915535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5977560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4" y="4869696"/>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1" y="214344"/>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12397993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69"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27"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8" y="119073"/>
            <a:ext cx="2160240" cy="771785"/>
          </a:xfrm>
          <a:prstGeom prst="rect">
            <a:avLst/>
          </a:prstGeom>
        </p:spPr>
      </p:pic>
    </p:spTree>
    <p:extLst>
      <p:ext uri="{BB962C8B-B14F-4D97-AF65-F5344CB8AC3E}">
        <p14:creationId xmlns:p14="http://schemas.microsoft.com/office/powerpoint/2010/main" val="38976673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530724AA-202E-4AD1-B215-B3B1991E5F3F}" type="slidenum">
              <a:rPr lang="en-US" altLang="zh-CN">
                <a:solidFill>
                  <a:srgbClr val="000000"/>
                </a:solidFill>
              </a:rPr>
              <a:pPr>
                <a:defRPr/>
              </a:pPr>
              <a:t>‹#›</a:t>
            </a:fld>
            <a:endParaRPr lang="en-US" altLang="zh-CN" sz="1400">
              <a:solidFill>
                <a:srgbClr val="000000"/>
              </a:solidFill>
            </a:endParaRPr>
          </a:p>
        </p:txBody>
      </p:sp>
      <p:sp>
        <p:nvSpPr>
          <p:cNvPr id="5" name="Rectangle 5"/>
          <p:cNvSpPr>
            <a:spLocks noGrp="1" noChangeArrowheads="1"/>
          </p:cNvSpPr>
          <p:nvPr>
            <p:ph type="ftr" sz="quarter" idx="11"/>
          </p:nvPr>
        </p:nvSpPr>
        <p:spPr>
          <a:xfrm>
            <a:off x="6877051" y="4731544"/>
            <a:ext cx="1663700" cy="171450"/>
          </a:xfrm>
          <a:prstGeom prst="rect">
            <a:avLst/>
          </a:prstGeom>
          <a:ln/>
        </p:spPr>
        <p:txBody>
          <a:bodyPr lIns="91430" tIns="45715" rIns="91430" bIns="45715"/>
          <a:lstStyle>
            <a:lvl1pPr>
              <a:defRPr/>
            </a:lvl1pPr>
          </a:lstStyle>
          <a:p>
            <a:pPr>
              <a:defRPr/>
            </a:pPr>
            <a:r>
              <a:rPr lang="en-US" altLang="zh-CN">
                <a:solidFill>
                  <a:srgbClr val="000000"/>
                </a:solidFill>
              </a:rPr>
              <a:t>公司名称信息</a:t>
            </a:r>
          </a:p>
        </p:txBody>
      </p:sp>
    </p:spTree>
    <p:extLst>
      <p:ext uri="{BB962C8B-B14F-4D97-AF65-F5344CB8AC3E}">
        <p14:creationId xmlns:p14="http://schemas.microsoft.com/office/powerpoint/2010/main" val="25468881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占位符 1"/>
          <p:cNvSpPr>
            <a:spLocks noGrp="1"/>
          </p:cNvSpPr>
          <p:nvPr>
            <p:ph type="title"/>
          </p:nvPr>
        </p:nvSpPr>
        <p:spPr bwMode="auto">
          <a:xfrm>
            <a:off x="330217" y="214350"/>
            <a:ext cx="7115174" cy="383381"/>
          </a:xfrm>
          <a:prstGeom prst="rect">
            <a:avLst/>
          </a:prstGeom>
          <a:noFill/>
          <a:ln w="9525">
            <a:noFill/>
            <a:miter lim="800000"/>
            <a:headEnd/>
            <a:tailEnd/>
          </a:ln>
        </p:spPr>
        <p:txBody>
          <a:bodyPr/>
          <a:lstStyle/>
          <a:p>
            <a:pPr lvl="0"/>
            <a:r>
              <a:rPr lang="zh-CN" altLang="en-US" smtClean="0"/>
              <a:t>单击此处编辑母版标题样式</a:t>
            </a:r>
            <a:endParaRPr lang="zh-CN" altLang="en-US" dirty="0" smtClean="0"/>
          </a:p>
        </p:txBody>
      </p:sp>
      <p:sp>
        <p:nvSpPr>
          <p:cNvPr id="3" name="灯片编号占位符 5"/>
          <p:cNvSpPr>
            <a:spLocks noGrp="1"/>
          </p:cNvSpPr>
          <p:nvPr>
            <p:ph type="sldNum" sz="quarter" idx="10"/>
          </p:nvPr>
        </p:nvSpPr>
        <p:spPr>
          <a:xfrm>
            <a:off x="8634444" y="4869723"/>
            <a:ext cx="419101" cy="273844"/>
          </a:xfrm>
        </p:spPr>
        <p:txBody>
          <a:bodyPr/>
          <a:lstStyle>
            <a:lvl1pPr>
              <a:defRPr>
                <a:solidFill>
                  <a:prstClr val="black"/>
                </a:solidFill>
              </a:defRPr>
            </a:lvl1pPr>
          </a:lstStyle>
          <a:p>
            <a:pPr>
              <a:defRPr/>
            </a:pPr>
            <a:fld id="{29D91D7B-6323-4DE1-9F61-601A6950F5EF}" type="slidenum">
              <a:rPr lang="zh-CN" altLang="en-US"/>
              <a:pPr>
                <a:defRPr/>
              </a:pPr>
              <a:t>‹#›</a:t>
            </a:fld>
            <a:endParaRPr lang="zh-CN" altLang="en-US" dirty="0"/>
          </a:p>
        </p:txBody>
      </p:sp>
    </p:spTree>
    <p:extLst>
      <p:ext uri="{BB962C8B-B14F-4D97-AF65-F5344CB8AC3E}">
        <p14:creationId xmlns:p14="http://schemas.microsoft.com/office/powerpoint/2010/main" val="309225154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9"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23140567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44879626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89932135"/>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4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723"/>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44" y="1626722"/>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71"/>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87"/>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87"/>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44" y="2382787"/>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5" y="2382787"/>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5" y="1626722"/>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708972138"/>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6"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49"/>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2"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96"/>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700356908"/>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95"/>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88"/>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88"/>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88"/>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88"/>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267048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9480858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151635891"/>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69815088"/>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586913441"/>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39474899"/>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16135782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06254137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0989344"/>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5" y="4869717"/>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23" y="214362"/>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4170663320"/>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81"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15"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8" y="119073"/>
            <a:ext cx="2160240" cy="771785"/>
          </a:xfrm>
          <a:prstGeom prst="rect">
            <a:avLst/>
          </a:prstGeom>
        </p:spPr>
      </p:pic>
    </p:spTree>
    <p:extLst>
      <p:ext uri="{BB962C8B-B14F-4D97-AF65-F5344CB8AC3E}">
        <p14:creationId xmlns:p14="http://schemas.microsoft.com/office/powerpoint/2010/main" val="10292242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占位符 1"/>
          <p:cNvSpPr>
            <a:spLocks noGrp="1"/>
          </p:cNvSpPr>
          <p:nvPr>
            <p:ph type="title"/>
          </p:nvPr>
        </p:nvSpPr>
        <p:spPr bwMode="auto">
          <a:xfrm>
            <a:off x="330229" y="214370"/>
            <a:ext cx="7115174" cy="383381"/>
          </a:xfrm>
          <a:prstGeom prst="rect">
            <a:avLst/>
          </a:prstGeom>
          <a:noFill/>
          <a:ln w="9525">
            <a:noFill/>
            <a:miter lim="800000"/>
            <a:headEnd/>
            <a:tailEnd/>
          </a:ln>
        </p:spPr>
        <p:txBody>
          <a:bodyPr/>
          <a:lstStyle/>
          <a:p>
            <a:pPr lvl="0"/>
            <a:r>
              <a:rPr lang="zh-CN" altLang="en-US" smtClean="0"/>
              <a:t>单击此处编辑母版标题样式</a:t>
            </a:r>
            <a:endParaRPr lang="zh-CN" altLang="en-US" dirty="0" smtClean="0"/>
          </a:p>
        </p:txBody>
      </p:sp>
      <p:sp>
        <p:nvSpPr>
          <p:cNvPr id="3" name="灯片编号占位符 5"/>
          <p:cNvSpPr>
            <a:spLocks noGrp="1"/>
          </p:cNvSpPr>
          <p:nvPr>
            <p:ph type="sldNum" sz="quarter" idx="10"/>
          </p:nvPr>
        </p:nvSpPr>
        <p:spPr>
          <a:xfrm>
            <a:off x="8634445" y="4869744"/>
            <a:ext cx="419101" cy="273844"/>
          </a:xfrm>
        </p:spPr>
        <p:txBody>
          <a:bodyPr/>
          <a:lstStyle>
            <a:lvl1pPr>
              <a:defRPr>
                <a:solidFill>
                  <a:prstClr val="black"/>
                </a:solidFill>
              </a:defRPr>
            </a:lvl1pPr>
          </a:lstStyle>
          <a:p>
            <a:pPr>
              <a:defRPr/>
            </a:pPr>
            <a:fld id="{29D91D7B-6323-4DE1-9F61-601A6950F5EF}" type="slidenum">
              <a:rPr lang="zh-CN" altLang="en-US"/>
              <a:pPr>
                <a:defRPr/>
              </a:pPr>
              <a:t>‹#›</a:t>
            </a:fld>
            <a:endParaRPr lang="zh-CN" altLang="en-US" dirty="0"/>
          </a:p>
        </p:txBody>
      </p:sp>
    </p:spTree>
    <p:extLst>
      <p:ext uri="{BB962C8B-B14F-4D97-AF65-F5344CB8AC3E}">
        <p14:creationId xmlns:p14="http://schemas.microsoft.com/office/powerpoint/2010/main" val="2310027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8143043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81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2" y="74742"/>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p>
        </p:txBody>
      </p:sp>
      <p:sp>
        <p:nvSpPr>
          <p:cNvPr id="9" name="灯片编号占位符 5"/>
          <p:cNvSpPr>
            <a:spLocks noGrp="1"/>
          </p:cNvSpPr>
          <p:nvPr>
            <p:ph type="sldNum" sz="quarter" idx="4"/>
          </p:nvPr>
        </p:nvSpPr>
        <p:spPr>
          <a:xfrm>
            <a:off x="8586819" y="476729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Tree>
    <p:extLst>
      <p:ext uri="{BB962C8B-B14F-4D97-AF65-F5344CB8AC3E}">
        <p14:creationId xmlns:p14="http://schemas.microsoft.com/office/powerpoint/2010/main" val="1204814614"/>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70" y="3833293"/>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946591"/>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95" y="396482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74" y="1110005"/>
            <a:ext cx="1965795" cy="2027685"/>
            <a:chOff x="1020070" y="1479995"/>
            <a:chExt cx="2621060" cy="2703577"/>
          </a:xfrm>
        </p:grpSpPr>
        <p:sp>
          <p:nvSpPr>
            <p:cNvPr id="10" name="矩形 9"/>
            <p:cNvSpPr/>
            <p:nvPr/>
          </p:nvSpPr>
          <p:spPr>
            <a:xfrm>
              <a:off x="2000982" y="1479995"/>
              <a:ext cx="984885" cy="2333115"/>
            </a:xfrm>
            <a:prstGeom prst="rect">
              <a:avLst/>
            </a:prstGeom>
          </p:spPr>
          <p:txBody>
            <a:bodyPr vert="eaVert" wrap="none">
              <a:spAutoFit/>
            </a:bodyPr>
            <a:lstStyle/>
            <a:p>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79"/>
            </a:xfrm>
            <a:prstGeom prst="rect">
              <a:avLst/>
            </a:prstGeom>
          </p:spPr>
          <p:txBody>
            <a:bodyPr wrap="none">
              <a:spAutoFit/>
            </a:bodyPr>
            <a:lstStyle/>
            <a:p>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19" y="476730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Tree>
    <p:extLst>
      <p:ext uri="{BB962C8B-B14F-4D97-AF65-F5344CB8AC3E}">
        <p14:creationId xmlns:p14="http://schemas.microsoft.com/office/powerpoint/2010/main" val="2318624081"/>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95" y="396482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2"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19" y="476730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Tree>
    <p:extLst>
      <p:ext uri="{BB962C8B-B14F-4D97-AF65-F5344CB8AC3E}">
        <p14:creationId xmlns:p14="http://schemas.microsoft.com/office/powerpoint/2010/main" val="1422111942"/>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1" y="4340832"/>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70" y="3833293"/>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794015"/>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142304"/>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矩形 1"/>
          <p:cNvSpPr/>
          <p:nvPr userDrawn="1"/>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3" name="矩形 2"/>
          <p:cNvSpPr/>
          <p:nvPr userDrawn="1"/>
        </p:nvSpPr>
        <p:spPr>
          <a:xfrm>
            <a:off x="1592419"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5" name="矩形 4"/>
          <p:cNvSpPr/>
          <p:nvPr userDrawn="1"/>
        </p:nvSpPr>
        <p:spPr>
          <a:xfrm>
            <a:off x="197728" y="359567"/>
            <a:ext cx="1109582" cy="850678"/>
          </a:xfrm>
          <a:prstGeom prst="rect">
            <a:avLst/>
          </a:prstGeom>
        </p:spPr>
        <p:txBody>
          <a:bodyPr wrap="square" lIns="91430" tIns="45715" rIns="91430" bIns="45715">
            <a:spAutoFit/>
          </a:bodyPr>
          <a:lstStyle/>
          <a:p>
            <a:pPr algn="r" defTabSz="914264">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264">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917326401"/>
      </p:ext>
    </p:extLst>
  </p:cSld>
  <p:clrMapOvr>
    <a:masterClrMapping/>
  </p:clrMapOvr>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28"/>
            <a:ext cx="386862" cy="273844"/>
          </a:xfrm>
          <a:prstGeom prst="rect">
            <a:avLst/>
          </a:prstGeom>
        </p:spPr>
        <p:txBody>
          <a:bodyPr lIns="91430" tIns="45715" rIns="91430" bIns="45715"/>
          <a:lstStyle/>
          <a:p>
            <a:fld id="{BB3EB412-ADD0-4785-835D-74F14F7EE1C4}" type="slidenum">
              <a:rPr lang="en-US" smtClean="0">
                <a:solidFill>
                  <a:prstClr val="black"/>
                </a:solidFill>
              </a:rPr>
              <a:pPr/>
              <a:t>‹#›</a:t>
            </a:fld>
            <a:endParaRPr lang="en-US" dirty="0">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prstGeom prst="rect">
            <a:avLst/>
          </a:prstGeom>
          <a:effectLst>
            <a:outerShdw blurRad="50800" dist="38100" dir="2700000" algn="tl" rotWithShape="0">
              <a:prstClr val="black">
                <a:alpha val="40000"/>
              </a:prstClr>
            </a:outerShdw>
          </a:effectLst>
        </p:spPr>
        <p:txBody>
          <a:bodyPr lIns="91430" tIns="45715" rIns="91430" bIns="45715"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27"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0" tIns="45715" rIns="91430" bIns="45715"/>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007356906"/>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7515" y="249492"/>
            <a:ext cx="6658844" cy="405000"/>
          </a:xfrm>
          <a:prstGeom prst="rect">
            <a:avLst/>
          </a:prstGeom>
        </p:spPr>
        <p:txBody>
          <a:bodyPr lIns="91430" tIns="45715" rIns="91430" bIns="45715"/>
          <a:lstStyle/>
          <a:p>
            <a:r>
              <a:rPr lang="zh-CN" altLang="en-US" smtClean="0"/>
              <a:t>单击此处编辑母版标题样式</a:t>
            </a:r>
            <a:endParaRPr lang="zh-CN" altLang="en-US"/>
          </a:p>
        </p:txBody>
      </p:sp>
      <p:sp>
        <p:nvSpPr>
          <p:cNvPr id="3" name="内容占位符 2"/>
          <p:cNvSpPr>
            <a:spLocks noGrp="1"/>
          </p:cNvSpPr>
          <p:nvPr>
            <p:ph idx="1"/>
          </p:nvPr>
        </p:nvSpPr>
        <p:spPr>
          <a:xfrm>
            <a:off x="432311" y="800100"/>
            <a:ext cx="8229601" cy="3886200"/>
          </a:xfrm>
          <a:prstGeom prst="rect">
            <a:avLst/>
          </a:prstGeom>
        </p:spPr>
        <p:txBody>
          <a:bodyPr lIns="91430" tIns="45715" rIns="91430" bIns="45715"/>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noChangeArrowheads="1"/>
          </p:cNvSpPr>
          <p:nvPr>
            <p:ph type="sldNum" sz="quarter" idx="10"/>
          </p:nvPr>
        </p:nvSpPr>
        <p:spPr>
          <a:xfrm>
            <a:off x="8299940" y="4816128"/>
            <a:ext cx="386862" cy="273844"/>
          </a:xfrm>
          <a:prstGeom prst="rect">
            <a:avLst/>
          </a:prstGeom>
          <a:ln/>
        </p:spPr>
        <p:txBody>
          <a:bodyPr lIns="91430" tIns="45715" rIns="91430" bIns="45715"/>
          <a:lstStyle>
            <a:lvl1pPr>
              <a:defRPr/>
            </a:lvl1pPr>
          </a:lstStyle>
          <a:p>
            <a:fld id="{C137AC2E-C1C5-4D6C-AAAD-BF16714E32A8}" type="slidenum">
              <a:rPr lang="zh-CN" altLang="en-US">
                <a:solidFill>
                  <a:prstClr val="black"/>
                </a:solidFill>
              </a:rPr>
              <a:pPr/>
              <a:t>‹#›</a:t>
            </a:fld>
            <a:endParaRPr lang="zh-CN" altLang="en-US">
              <a:solidFill>
                <a:prstClr val="black"/>
              </a:solidFill>
              <a:latin typeface="Arial" pitchFamily="34" charset="0"/>
            </a:endParaRPr>
          </a:p>
        </p:txBody>
      </p:sp>
    </p:spTree>
    <p:extLst>
      <p:ext uri="{BB962C8B-B14F-4D97-AF65-F5344CB8AC3E}">
        <p14:creationId xmlns:p14="http://schemas.microsoft.com/office/powerpoint/2010/main" val="17508235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693"/>
            <a:ext cx="419100" cy="273844"/>
          </a:xfrm>
          <a:prstGeom prst="rect">
            <a:avLst/>
          </a:prstGeom>
        </p:spPr>
        <p:txBody>
          <a:bodyPr lIns="91430" tIns="45715" rIns="91430" bIns="45715"/>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6710003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29671416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0"/>
            <a:ext cx="419100" cy="273844"/>
          </a:xfrm>
          <a:prstGeom prst="rect">
            <a:avLst/>
          </a:prstGeom>
        </p:spPr>
        <p:txBody>
          <a:bodyPr lIns="91430" tIns="45715" rIns="91430" bIns="45715"/>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4"/>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26799518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95" y="396482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2"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19" y="476730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
        <p:nvSpPr>
          <p:cNvPr id="2" name="标题 1"/>
          <p:cNvSpPr>
            <a:spLocks noGrp="1"/>
          </p:cNvSpPr>
          <p:nvPr>
            <p:ph type="title"/>
          </p:nvPr>
        </p:nvSpPr>
        <p:spPr>
          <a:xfrm>
            <a:off x="422910" y="190118"/>
            <a:ext cx="7886700" cy="449670"/>
          </a:xfrm>
          <a:prstGeom prst="rect">
            <a:avLst/>
          </a:prstGeom>
        </p:spPr>
        <p:txBody>
          <a:bodyPr lIns="91430" tIns="45715" rIns="91430" bIns="45715"/>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977717341"/>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7"/>
            <a:ext cx="7886700" cy="994172"/>
          </a:xfrm>
          <a:prstGeom prst="rect">
            <a:avLst/>
          </a:prstGeom>
        </p:spPr>
        <p:txBody>
          <a:bodyPr lIns="91430" tIns="45715" rIns="91430" bIns="45715"/>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628650" y="4767294"/>
            <a:ext cx="2057400" cy="273844"/>
          </a:xfrm>
          <a:prstGeom prst="rect">
            <a:avLst/>
          </a:prstGeom>
        </p:spPr>
        <p:txBody>
          <a:bodyPr lIns="91430" tIns="45715" rIns="91430" bIns="45715"/>
          <a:lstStyle>
            <a:lvl1pPr>
              <a:defRPr/>
            </a:lvl1pPr>
          </a:lstStyle>
          <a:p>
            <a:pPr>
              <a:defRPr/>
            </a:pPr>
            <a:fld id="{C4CC7EAF-C792-48E9-A7D5-9E7888B5E0E5}" type="datetimeFigureOut">
              <a:rPr lang="zh-CN" altLang="en-US">
                <a:solidFill>
                  <a:prstClr val="black"/>
                </a:solidFill>
              </a:rPr>
              <a:pPr>
                <a:defRPr/>
              </a:pPr>
              <a:t>2019/11/21</a:t>
            </a:fld>
            <a:endParaRPr lang="zh-CN" altLang="en-US">
              <a:solidFill>
                <a:prstClr val="black"/>
              </a:solidFill>
            </a:endParaRPr>
          </a:p>
        </p:txBody>
      </p:sp>
      <p:sp>
        <p:nvSpPr>
          <p:cNvPr id="4" name="页脚占位符 4"/>
          <p:cNvSpPr>
            <a:spLocks noGrp="1"/>
          </p:cNvSpPr>
          <p:nvPr>
            <p:ph type="ftr" sz="quarter" idx="11"/>
          </p:nvPr>
        </p:nvSpPr>
        <p:spPr>
          <a:xfrm>
            <a:off x="3028983" y="4767294"/>
            <a:ext cx="3086099" cy="273844"/>
          </a:xfrm>
          <a:prstGeom prst="rect">
            <a:avLst/>
          </a:prstGeom>
        </p:spPr>
        <p:txBody>
          <a:bodyPr lIns="91430" tIns="45715" rIns="91430" bIns="45715"/>
          <a:lstStyle>
            <a:lvl1pPr>
              <a:defRPr/>
            </a:lvl1pPr>
          </a:lstStyle>
          <a:p>
            <a:pPr>
              <a:defRPr/>
            </a:pPr>
            <a:endParaRPr lang="zh-CN" altLang="en-US">
              <a:solidFill>
                <a:prstClr val="black"/>
              </a:solidFill>
            </a:endParaRPr>
          </a:p>
        </p:txBody>
      </p:sp>
      <p:sp>
        <p:nvSpPr>
          <p:cNvPr id="5" name="灯片编号占位符 5"/>
          <p:cNvSpPr>
            <a:spLocks noGrp="1"/>
          </p:cNvSpPr>
          <p:nvPr>
            <p:ph type="sldNum" sz="quarter" idx="12"/>
          </p:nvPr>
        </p:nvSpPr>
        <p:spPr>
          <a:xfrm>
            <a:off x="6457950" y="4767294"/>
            <a:ext cx="2057400" cy="273844"/>
          </a:xfrm>
          <a:prstGeom prst="rect">
            <a:avLst/>
          </a:prstGeom>
        </p:spPr>
        <p:txBody>
          <a:bodyPr lIns="91430" tIns="45715" rIns="91430" bIns="45715"/>
          <a:lstStyle>
            <a:lvl1pPr>
              <a:defRPr/>
            </a:lvl1pPr>
          </a:lstStyle>
          <a:p>
            <a:pPr>
              <a:defRPr/>
            </a:pPr>
            <a:fld id="{F418A055-AB8D-4600-AB49-0921911B16A8}"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204247881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1"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18084975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968563164"/>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731035904"/>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1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693"/>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46" y="1626692"/>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41"/>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64"/>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64"/>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46" y="2382764"/>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7" y="2382764"/>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7" y="1626692"/>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7284121"/>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18"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19"/>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5"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66"/>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6377366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7"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74"/>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6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6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6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4" y="224726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2850105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6906379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533852448"/>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228342274"/>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34705996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3"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69232102"/>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955623902"/>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401219037"/>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136150545"/>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7" y="4869687"/>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02" y="214345"/>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776565384"/>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62"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1"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33"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6" y="119073"/>
            <a:ext cx="2160240" cy="771785"/>
          </a:xfrm>
          <a:prstGeom prst="rect">
            <a:avLst/>
          </a:prstGeom>
        </p:spPr>
      </p:pic>
    </p:spTree>
    <p:extLst>
      <p:ext uri="{BB962C8B-B14F-4D97-AF65-F5344CB8AC3E}">
        <p14:creationId xmlns:p14="http://schemas.microsoft.com/office/powerpoint/2010/main" val="3967620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530724AA-202E-4AD1-B215-B3B1991E5F3F}" type="slidenum">
              <a:rPr lang="en-US" altLang="zh-CN">
                <a:solidFill>
                  <a:srgbClr val="000000"/>
                </a:solidFill>
              </a:rPr>
              <a:pPr>
                <a:defRPr/>
              </a:pPr>
              <a:t>‹#›</a:t>
            </a:fld>
            <a:endParaRPr lang="en-US" altLang="zh-CN" sz="1400">
              <a:solidFill>
                <a:srgbClr val="000000"/>
              </a:solidFill>
            </a:endParaRPr>
          </a:p>
        </p:txBody>
      </p:sp>
      <p:sp>
        <p:nvSpPr>
          <p:cNvPr id="5" name="Rectangle 5"/>
          <p:cNvSpPr>
            <a:spLocks noGrp="1" noChangeArrowheads="1"/>
          </p:cNvSpPr>
          <p:nvPr>
            <p:ph type="ftr" sz="quarter" idx="11"/>
          </p:nvPr>
        </p:nvSpPr>
        <p:spPr>
          <a:xfrm>
            <a:off x="6877051" y="4731544"/>
            <a:ext cx="1663700" cy="171450"/>
          </a:xfrm>
          <a:prstGeom prst="rect">
            <a:avLst/>
          </a:prstGeom>
          <a:ln/>
        </p:spPr>
        <p:txBody>
          <a:bodyPr lIns="91430" tIns="45715" rIns="91430" bIns="45715"/>
          <a:lstStyle>
            <a:lvl1pPr>
              <a:defRPr/>
            </a:lvl1pPr>
          </a:lstStyle>
          <a:p>
            <a:pPr>
              <a:defRPr/>
            </a:pPr>
            <a:r>
              <a:rPr lang="en-US" altLang="zh-CN">
                <a:solidFill>
                  <a:srgbClr val="000000"/>
                </a:solidFill>
              </a:rPr>
              <a:t>公司名称信息</a:t>
            </a:r>
          </a:p>
        </p:txBody>
      </p:sp>
    </p:spTree>
    <p:extLst>
      <p:ext uri="{BB962C8B-B14F-4D97-AF65-F5344CB8AC3E}">
        <p14:creationId xmlns:p14="http://schemas.microsoft.com/office/powerpoint/2010/main" val="177651515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占位符 1"/>
          <p:cNvSpPr>
            <a:spLocks noGrp="1"/>
          </p:cNvSpPr>
          <p:nvPr>
            <p:ph type="title"/>
          </p:nvPr>
        </p:nvSpPr>
        <p:spPr bwMode="auto">
          <a:xfrm>
            <a:off x="330208" y="214350"/>
            <a:ext cx="7115174" cy="383381"/>
          </a:xfrm>
          <a:prstGeom prst="rect">
            <a:avLst/>
          </a:prstGeom>
          <a:noFill/>
          <a:ln w="9525">
            <a:noFill/>
            <a:miter lim="800000"/>
            <a:headEnd/>
            <a:tailEnd/>
          </a:ln>
        </p:spPr>
        <p:txBody>
          <a:bodyPr/>
          <a:lstStyle/>
          <a:p>
            <a:pPr lvl="0"/>
            <a:r>
              <a:rPr lang="zh-CN" altLang="en-US" smtClean="0"/>
              <a:t>单击此处编辑母版标题样式</a:t>
            </a:r>
            <a:endParaRPr lang="zh-CN" altLang="en-US" dirty="0" smtClean="0"/>
          </a:p>
        </p:txBody>
      </p:sp>
      <p:sp>
        <p:nvSpPr>
          <p:cNvPr id="3" name="灯片编号占位符 5"/>
          <p:cNvSpPr>
            <a:spLocks noGrp="1"/>
          </p:cNvSpPr>
          <p:nvPr>
            <p:ph type="sldNum" sz="quarter" idx="10"/>
          </p:nvPr>
        </p:nvSpPr>
        <p:spPr>
          <a:xfrm>
            <a:off x="8634447" y="4869714"/>
            <a:ext cx="419101" cy="273844"/>
          </a:xfrm>
        </p:spPr>
        <p:txBody>
          <a:bodyPr/>
          <a:lstStyle>
            <a:lvl1pPr>
              <a:defRPr>
                <a:solidFill>
                  <a:prstClr val="black"/>
                </a:solidFill>
              </a:defRPr>
            </a:lvl1pPr>
          </a:lstStyle>
          <a:p>
            <a:pPr>
              <a:defRPr/>
            </a:pPr>
            <a:fld id="{29D91D7B-6323-4DE1-9F61-601A6950F5EF}" type="slidenum">
              <a:rPr lang="zh-CN" altLang="en-US"/>
              <a:pPr>
                <a:defRPr/>
              </a:pPr>
              <a:t>‹#›</a:t>
            </a:fld>
            <a:endParaRPr lang="zh-CN" altLang="en-US" dirty="0"/>
          </a:p>
        </p:txBody>
      </p:sp>
    </p:spTree>
    <p:extLst>
      <p:ext uri="{BB962C8B-B14F-4D97-AF65-F5344CB8AC3E}">
        <p14:creationId xmlns:p14="http://schemas.microsoft.com/office/powerpoint/2010/main" val="2131784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p>
        </p:txBody>
      </p:sp>
      <p:sp>
        <p:nvSpPr>
          <p:cNvPr id="9" name="灯片编号占位符 5"/>
          <p:cNvSpPr>
            <a:spLocks noGrp="1"/>
          </p:cNvSpPr>
          <p:nvPr>
            <p:ph type="sldNum" sz="quarter" idx="4"/>
          </p:nvPr>
        </p:nvSpPr>
        <p:spPr>
          <a:xfrm>
            <a:off x="8586806" y="476727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59502820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3" y="74745"/>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72" y="3833284"/>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30048"/>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81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3" y="74745"/>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74" y="1110005"/>
            <a:ext cx="1965795" cy="2027685"/>
            <a:chOff x="1020070" y="1479995"/>
            <a:chExt cx="2621060" cy="2703577"/>
          </a:xfrm>
        </p:grpSpPr>
        <p:sp>
          <p:nvSpPr>
            <p:cNvPr id="10" name="矩形 9"/>
            <p:cNvSpPr/>
            <p:nvPr/>
          </p:nvSpPr>
          <p:spPr>
            <a:xfrm>
              <a:off x="2000982" y="1479995"/>
              <a:ext cx="984885" cy="2333115"/>
            </a:xfrm>
            <a:prstGeom prst="rect">
              <a:avLst/>
            </a:prstGeom>
          </p:spPr>
          <p:txBody>
            <a:bodyPr vert="eaVert" wrap="none">
              <a:spAutoFit/>
            </a:bodyPr>
            <a:lstStyle/>
            <a:p>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79"/>
            </a:xfrm>
            <a:prstGeom prst="rect">
              <a:avLst/>
            </a:prstGeom>
          </p:spPr>
          <p:txBody>
            <a:bodyPr wrap="none">
              <a:spAutoFit/>
            </a:bodyPr>
            <a:lstStyle/>
            <a:p>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20" y="4767296"/>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Tree>
    <p:extLst>
      <p:ext uri="{BB962C8B-B14F-4D97-AF65-F5344CB8AC3E}">
        <p14:creationId xmlns:p14="http://schemas.microsoft.com/office/powerpoint/2010/main" val="3070014647"/>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81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3" y="74745"/>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20" y="4767296"/>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Tree>
    <p:extLst>
      <p:ext uri="{BB962C8B-B14F-4D97-AF65-F5344CB8AC3E}">
        <p14:creationId xmlns:p14="http://schemas.microsoft.com/office/powerpoint/2010/main" val="402464478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24" y="4340823"/>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72" y="3833284"/>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882292"/>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990649"/>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矩形 1"/>
          <p:cNvSpPr/>
          <p:nvPr userDrawn="1"/>
        </p:nvSpPr>
        <p:spPr>
          <a:xfrm>
            <a:off x="3"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3" name="矩形 2"/>
          <p:cNvSpPr/>
          <p:nvPr userDrawn="1"/>
        </p:nvSpPr>
        <p:spPr>
          <a:xfrm>
            <a:off x="1592391" y="0"/>
            <a:ext cx="213154"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5" name="矩形 4"/>
          <p:cNvSpPr/>
          <p:nvPr userDrawn="1"/>
        </p:nvSpPr>
        <p:spPr>
          <a:xfrm>
            <a:off x="197728" y="359567"/>
            <a:ext cx="1109582" cy="850678"/>
          </a:xfrm>
          <a:prstGeom prst="rect">
            <a:avLst/>
          </a:prstGeom>
        </p:spPr>
        <p:txBody>
          <a:bodyPr wrap="square" lIns="91430" tIns="45715" rIns="91430" bIns="45715">
            <a:spAutoFit/>
          </a:bodyPr>
          <a:lstStyle/>
          <a:p>
            <a:pPr algn="r" defTabSz="914264">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264">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2618835540"/>
      </p:ext>
    </p:extLst>
  </p:cSld>
  <p:clrMapOvr>
    <a:masterClrMapping/>
  </p:clrMapOvr>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19"/>
            <a:ext cx="386862" cy="273844"/>
          </a:xfrm>
          <a:prstGeom prst="rect">
            <a:avLst/>
          </a:prstGeom>
        </p:spPr>
        <p:txBody>
          <a:bodyPr lIns="91430" tIns="45715" rIns="91430" bIns="45715"/>
          <a:lstStyle/>
          <a:p>
            <a:fld id="{BB3EB412-ADD0-4785-835D-74F14F7EE1C4}" type="slidenum">
              <a:rPr lang="en-US" smtClean="0">
                <a:solidFill>
                  <a:prstClr val="black"/>
                </a:solidFill>
              </a:rPr>
              <a:pPr/>
              <a:t>‹#›</a:t>
            </a:fld>
            <a:endParaRPr lang="en-US" dirty="0">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prstGeom prst="rect">
            <a:avLst/>
          </a:prstGeom>
          <a:effectLst>
            <a:outerShdw blurRad="50800" dist="38100" dir="2700000" algn="tl" rotWithShape="0">
              <a:prstClr val="black">
                <a:alpha val="40000"/>
              </a:prstClr>
            </a:outerShdw>
          </a:effectLst>
        </p:spPr>
        <p:txBody>
          <a:bodyPr lIns="91430" tIns="45715" rIns="91430" bIns="45715"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3"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0" tIns="45715" rIns="91430" bIns="45715"/>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671702453"/>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7506" y="249492"/>
            <a:ext cx="6658844" cy="405000"/>
          </a:xfrm>
          <a:prstGeom prst="rect">
            <a:avLst/>
          </a:prstGeom>
        </p:spPr>
        <p:txBody>
          <a:bodyPr lIns="91430" tIns="45715" rIns="91430" bIns="45715"/>
          <a:lstStyle/>
          <a:p>
            <a:r>
              <a:rPr lang="zh-CN" altLang="en-US" smtClean="0"/>
              <a:t>单击此处编辑母版标题样式</a:t>
            </a:r>
            <a:endParaRPr lang="zh-CN" altLang="en-US"/>
          </a:p>
        </p:txBody>
      </p:sp>
      <p:sp>
        <p:nvSpPr>
          <p:cNvPr id="3" name="内容占位符 2"/>
          <p:cNvSpPr>
            <a:spLocks noGrp="1"/>
          </p:cNvSpPr>
          <p:nvPr>
            <p:ph idx="1"/>
          </p:nvPr>
        </p:nvSpPr>
        <p:spPr>
          <a:xfrm>
            <a:off x="432316" y="800100"/>
            <a:ext cx="8229601" cy="3886200"/>
          </a:xfrm>
          <a:prstGeom prst="rect">
            <a:avLst/>
          </a:prstGeom>
        </p:spPr>
        <p:txBody>
          <a:bodyPr lIns="91430" tIns="45715" rIns="91430" bIns="45715"/>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noChangeArrowheads="1"/>
          </p:cNvSpPr>
          <p:nvPr>
            <p:ph type="sldNum" sz="quarter" idx="10"/>
          </p:nvPr>
        </p:nvSpPr>
        <p:spPr>
          <a:xfrm>
            <a:off x="8299940" y="4816119"/>
            <a:ext cx="386862" cy="273844"/>
          </a:xfrm>
          <a:prstGeom prst="rect">
            <a:avLst/>
          </a:prstGeom>
          <a:ln/>
        </p:spPr>
        <p:txBody>
          <a:bodyPr lIns="91430" tIns="45715" rIns="91430" bIns="45715"/>
          <a:lstStyle>
            <a:lvl1pPr>
              <a:defRPr/>
            </a:lvl1pPr>
          </a:lstStyle>
          <a:p>
            <a:fld id="{C137AC2E-C1C5-4D6C-AAAD-BF16714E32A8}" type="slidenum">
              <a:rPr lang="zh-CN" altLang="en-US">
                <a:solidFill>
                  <a:prstClr val="black"/>
                </a:solidFill>
              </a:rPr>
              <a:pPr/>
              <a:t>‹#›</a:t>
            </a:fld>
            <a:endParaRPr lang="zh-CN" altLang="en-US">
              <a:solidFill>
                <a:prstClr val="black"/>
              </a:solidFill>
              <a:latin typeface="Arial" pitchFamily="34" charset="0"/>
            </a:endParaRPr>
          </a:p>
        </p:txBody>
      </p:sp>
    </p:spTree>
    <p:extLst>
      <p:ext uri="{BB962C8B-B14F-4D97-AF65-F5344CB8AC3E}">
        <p14:creationId xmlns:p14="http://schemas.microsoft.com/office/powerpoint/2010/main" val="42101788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6" y="4869684"/>
            <a:ext cx="419100" cy="273844"/>
          </a:xfrm>
          <a:prstGeom prst="rect">
            <a:avLst/>
          </a:prstGeom>
        </p:spPr>
        <p:txBody>
          <a:bodyPr lIns="91430" tIns="45715" rIns="91430" bIns="45715"/>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9"/>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81606223"/>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1"/>
            <a:ext cx="419100" cy="273844"/>
          </a:xfrm>
          <a:prstGeom prst="rect">
            <a:avLst/>
          </a:prstGeom>
        </p:spPr>
        <p:txBody>
          <a:bodyPr lIns="91430" tIns="45715" rIns="91430" bIns="45715"/>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770738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14" y="141480"/>
            <a:ext cx="5775541" cy="486966"/>
          </a:xfrm>
          <a:prstGeom prst="rect">
            <a:avLst/>
          </a:prstGeom>
        </p:spPr>
        <p:txBody>
          <a:bodyPr lIns="91430" tIns="45715" rIns="91430" bIns="45715"/>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492979384"/>
      </p:ext>
    </p:extLst>
  </p:cSld>
  <p:clrMapOvr>
    <a:masterClrMapping/>
  </p:clrMapOvr>
  <p:transition spd="slow"/>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81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3" y="74745"/>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20" y="4767296"/>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a:p>
        </p:txBody>
      </p:sp>
      <p:sp>
        <p:nvSpPr>
          <p:cNvPr id="2" name="标题 1"/>
          <p:cNvSpPr>
            <a:spLocks noGrp="1"/>
          </p:cNvSpPr>
          <p:nvPr>
            <p:ph type="title"/>
          </p:nvPr>
        </p:nvSpPr>
        <p:spPr>
          <a:xfrm>
            <a:off x="422910" y="190118"/>
            <a:ext cx="7886700" cy="449670"/>
          </a:xfrm>
          <a:prstGeom prst="rect">
            <a:avLst/>
          </a:prstGeom>
        </p:spPr>
        <p:txBody>
          <a:bodyPr lIns="91430" tIns="45715" rIns="91430" bIns="45715"/>
          <a:lstStyle>
            <a:lvl1pPr>
              <a:defRPr sz="32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82512119"/>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7"/>
            <a:ext cx="7886700" cy="994172"/>
          </a:xfrm>
          <a:prstGeom prst="rect">
            <a:avLst/>
          </a:prstGeom>
        </p:spPr>
        <p:txBody>
          <a:bodyPr lIns="91430" tIns="45715" rIns="91430" bIns="45715"/>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628650" y="4767285"/>
            <a:ext cx="2057400" cy="273844"/>
          </a:xfrm>
          <a:prstGeom prst="rect">
            <a:avLst/>
          </a:prstGeom>
        </p:spPr>
        <p:txBody>
          <a:bodyPr lIns="91430" tIns="45715" rIns="91430" bIns="45715"/>
          <a:lstStyle>
            <a:lvl1pPr>
              <a:defRPr/>
            </a:lvl1pPr>
          </a:lstStyle>
          <a:p>
            <a:pPr>
              <a:defRPr/>
            </a:pPr>
            <a:fld id="{C4CC7EAF-C792-48E9-A7D5-9E7888B5E0E5}" type="datetimeFigureOut">
              <a:rPr lang="zh-CN" altLang="en-US">
                <a:solidFill>
                  <a:prstClr val="black"/>
                </a:solidFill>
              </a:rPr>
              <a:pPr>
                <a:defRPr/>
              </a:pPr>
              <a:t>2019/11/21</a:t>
            </a:fld>
            <a:endParaRPr lang="zh-CN" altLang="en-US">
              <a:solidFill>
                <a:prstClr val="black"/>
              </a:solidFill>
            </a:endParaRPr>
          </a:p>
        </p:txBody>
      </p:sp>
      <p:sp>
        <p:nvSpPr>
          <p:cNvPr id="4" name="页脚占位符 4"/>
          <p:cNvSpPr>
            <a:spLocks noGrp="1"/>
          </p:cNvSpPr>
          <p:nvPr>
            <p:ph type="ftr" sz="quarter" idx="11"/>
          </p:nvPr>
        </p:nvSpPr>
        <p:spPr>
          <a:xfrm>
            <a:off x="3028950" y="4767285"/>
            <a:ext cx="3086100" cy="273844"/>
          </a:xfrm>
          <a:prstGeom prst="rect">
            <a:avLst/>
          </a:prstGeom>
        </p:spPr>
        <p:txBody>
          <a:bodyPr lIns="91430" tIns="45715" rIns="91430" bIns="45715"/>
          <a:lstStyle>
            <a:lvl1pPr>
              <a:defRPr/>
            </a:lvl1pPr>
          </a:lstStyle>
          <a:p>
            <a:pPr>
              <a:defRPr/>
            </a:pPr>
            <a:endParaRPr lang="zh-CN" altLang="en-US">
              <a:solidFill>
                <a:prstClr val="black"/>
              </a:solidFill>
            </a:endParaRPr>
          </a:p>
        </p:txBody>
      </p:sp>
      <p:sp>
        <p:nvSpPr>
          <p:cNvPr id="5" name="灯片编号占位符 5"/>
          <p:cNvSpPr>
            <a:spLocks noGrp="1"/>
          </p:cNvSpPr>
          <p:nvPr>
            <p:ph type="sldNum" sz="quarter" idx="12"/>
          </p:nvPr>
        </p:nvSpPr>
        <p:spPr>
          <a:xfrm>
            <a:off x="6457950" y="4767285"/>
            <a:ext cx="2057400" cy="273844"/>
          </a:xfrm>
          <a:prstGeom prst="rect">
            <a:avLst/>
          </a:prstGeom>
        </p:spPr>
        <p:txBody>
          <a:bodyPr lIns="91430" tIns="45715" rIns="91430" bIns="45715"/>
          <a:lstStyle>
            <a:lvl1pPr>
              <a:defRPr/>
            </a:lvl1pPr>
          </a:lstStyle>
          <a:p>
            <a:pPr>
              <a:defRPr/>
            </a:pPr>
            <a:fld id="{F418A055-AB8D-4600-AB49-0921911B16A8}" type="slidenum">
              <a:rPr lang="zh-CN" altLang="en-US">
                <a:solidFill>
                  <a:prstClr val="black"/>
                </a:solidFill>
              </a:rPr>
              <a:pPr>
                <a:defRPr/>
              </a:pPr>
              <a:t>‹#›</a:t>
            </a:fld>
            <a:endParaRPr lang="zh-CN" altLang="en-US">
              <a:solidFill>
                <a:prstClr val="black"/>
              </a:solidFill>
            </a:endParaRPr>
          </a:p>
        </p:txBody>
      </p:sp>
    </p:spTree>
    <p:extLst>
      <p:ext uri="{BB962C8B-B14F-4D97-AF65-F5344CB8AC3E}">
        <p14:creationId xmlns:p14="http://schemas.microsoft.com/office/powerpoint/2010/main" val="42257793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3790" name="think-cell Slide" r:id="rId7" imgW="360" imgH="360" progId="">
                  <p:embed/>
                </p:oleObj>
              </mc:Choice>
              <mc:Fallback>
                <p:oleObj name="think-cell Slide" r:id="rId7" imgW="360" imgH="360" progId="">
                  <p:embed/>
                  <p:pic>
                    <p:nvPicPr>
                      <p:cNvPr id="0" name="Picture 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10" descr="C:\Users\vivianting\Desktop\未标题8.png"/>
          <p:cNvPicPr>
            <a:picLocks noChangeAspect="1" noChangeArrowheads="1"/>
          </p:cNvPicPr>
          <p:nvPr>
            <p:custDataLst>
              <p:tags r:id="rId3"/>
            </p:custDataLst>
          </p:nvPr>
        </p:nvPicPr>
        <p:blipFill>
          <a:blip r:embed="rId9" cstate="print"/>
          <a:srcRect l="4971" t="1717" r="74190" b="70428"/>
          <a:stretch>
            <a:fillRect/>
          </a:stretch>
        </p:blipFill>
        <p:spPr bwMode="auto">
          <a:xfrm>
            <a:off x="7891134" y="3964826"/>
            <a:ext cx="1252903" cy="1178719"/>
          </a:xfrm>
          <a:prstGeom prst="rect">
            <a:avLst/>
          </a:prstGeom>
          <a:noFill/>
          <a:ln w="9525">
            <a:noFill/>
            <a:miter lim="800000"/>
            <a:headEnd/>
            <a:tailEnd/>
          </a:ln>
        </p:spPr>
      </p:pic>
      <p:graphicFrame>
        <p:nvGraphicFramePr>
          <p:cNvPr id="8" name="Object 2"/>
          <p:cNvGraphicFramePr>
            <a:graphicFrameLocks noChangeAspect="1"/>
          </p:cNvGraphicFramePr>
          <p:nvPr>
            <p:custDataLst>
              <p:tags r:id="rId4"/>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3791" name="think-cell Slide" r:id="rId10" imgW="360" imgH="360" progId="">
                  <p:embed/>
                </p:oleObj>
              </mc:Choice>
              <mc:Fallback>
                <p:oleObj name="think-cell Slide" r:id="rId10" imgW="360" imgH="360" progId="">
                  <p:embed/>
                  <p:pic>
                    <p:nvPicPr>
                      <p:cNvPr id="0" name="Picture 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055" descr="色条 拷贝"/>
          <p:cNvPicPr>
            <a:picLocks noChangeAspect="1" noChangeArrowheads="1"/>
          </p:cNvPicPr>
          <p:nvPr>
            <p:custDataLst>
              <p:tags r:id="rId5"/>
            </p:custDataLst>
          </p:nvPr>
        </p:nvPicPr>
        <p:blipFill>
          <a:blip r:embed="rId11" cstate="print"/>
          <a:srcRect/>
          <a:stretch>
            <a:fillRect/>
          </a:stretch>
        </p:blipFill>
        <p:spPr bwMode="auto">
          <a:xfrm>
            <a:off x="0" y="1173597"/>
            <a:ext cx="9144000" cy="2775347"/>
          </a:xfrm>
          <a:prstGeom prst="rect">
            <a:avLst/>
          </a:prstGeom>
          <a:noFill/>
          <a:ln w="9525">
            <a:solidFill>
              <a:srgbClr val="C00000"/>
            </a:solidFill>
            <a:miter lim="800000"/>
            <a:headEnd/>
            <a:tailEnd/>
          </a:ln>
        </p:spPr>
      </p:pic>
      <p:sp>
        <p:nvSpPr>
          <p:cNvPr id="14" name="文本占位符 13"/>
          <p:cNvSpPr>
            <a:spLocks noGrp="1"/>
          </p:cNvSpPr>
          <p:nvPr>
            <p:ph type="body" sz="quarter" idx="10" hasCustomPrompt="1"/>
          </p:nvPr>
        </p:nvSpPr>
        <p:spPr>
          <a:xfrm>
            <a:off x="360032" y="1886225"/>
            <a:ext cx="4500000" cy="648000"/>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2" y="2895786"/>
            <a:ext cx="3420000" cy="405000"/>
          </a:xfr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0" y="4738500"/>
            <a:ext cx="1800000" cy="405000"/>
          </a:xfr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11" name="图片 10"/>
          <p:cNvPicPr>
            <a:picLocks noChangeAspect="1"/>
          </p:cNvPicPr>
          <p:nvPr userDrawn="1"/>
        </p:nvPicPr>
        <p:blipFill rotWithShape="1">
          <a:blip r:embed="rId12" cstate="print">
            <a:extLst>
              <a:ext uri="{28A0092B-C50C-407E-A947-70E740481C1C}">
                <a14:useLocalDpi xmlns:a14="http://schemas.microsoft.com/office/drawing/2010/main" val="0"/>
              </a:ext>
            </a:extLst>
          </a:blip>
          <a:srcRect b="36313"/>
          <a:stretch/>
        </p:blipFill>
        <p:spPr>
          <a:xfrm>
            <a:off x="6957432" y="119073"/>
            <a:ext cx="2160240" cy="771785"/>
          </a:xfrm>
          <a:prstGeom prst="rect">
            <a:avLst/>
          </a:prstGeom>
        </p:spPr>
      </p:pic>
    </p:spTree>
    <p:extLst>
      <p:ext uri="{BB962C8B-B14F-4D97-AF65-F5344CB8AC3E}">
        <p14:creationId xmlns:p14="http://schemas.microsoft.com/office/powerpoint/2010/main" val="597487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686801" y="4869681"/>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251520" y="789553"/>
            <a:ext cx="864000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04749983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2"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1"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2"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1"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00116010"/>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39" y="4762107"/>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19" y="1626687"/>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15" y="1626686"/>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02" y="1631935"/>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19" y="2382770"/>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02" y="2382770"/>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15" y="2382770"/>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695" y="2382770"/>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695" y="1626686"/>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255312721"/>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358777"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39" y="481611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0"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0"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0"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0"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2"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2"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2"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2"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2"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28" y="4191960"/>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057032001"/>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4"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48" y="224837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56"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4"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2"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0" y="224727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87088647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0"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573845810"/>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131575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89" y="1110005"/>
            <a:ext cx="1965795" cy="2027685"/>
            <a:chOff x="1020070" y="1479995"/>
            <a:chExt cx="2621060" cy="2703577"/>
          </a:xfrm>
        </p:grpSpPr>
        <p:sp>
          <p:nvSpPr>
            <p:cNvPr id="10" name="矩形 9"/>
            <p:cNvSpPr/>
            <p:nvPr/>
          </p:nvSpPr>
          <p:spPr>
            <a:xfrm>
              <a:off x="2000982" y="1479995"/>
              <a:ext cx="984885" cy="2333115"/>
            </a:xfrm>
            <a:prstGeom prst="rect">
              <a:avLst/>
            </a:prstGeom>
          </p:spPr>
          <p:txBody>
            <a:bodyPr vert="eaVert" wrap="none">
              <a:spAutoFit/>
            </a:bodyPr>
            <a:lstStyle/>
            <a:p>
              <a:r>
                <a:rPr lang="zh-CN" altLang="en-US" sz="3600" kern="1200" smtClean="0">
                  <a:solidFill>
                    <a:schemeClr val="bg1"/>
                  </a:solidFill>
                  <a:latin typeface="微软雅黑" panose="020B0503020204020204" pitchFamily="34" charset="-122"/>
                  <a:ea typeface="微软雅黑" panose="020B0503020204020204" pitchFamily="34" charset="-122"/>
                  <a:cs typeface="+mj-cs"/>
                </a:rPr>
                <a:t>目 录 页</a:t>
              </a:r>
              <a:endParaRPr lang="zh-CN" altLang="en-US" sz="2000" kern="1200">
                <a:solidFill>
                  <a:schemeClr val="bg1"/>
                </a:solidFill>
                <a:latin typeface="微软雅黑" panose="020B0503020204020204" pitchFamily="34" charset="-122"/>
                <a:ea typeface="微软雅黑" panose="020B0503020204020204" pitchFamily="34" charset="-122"/>
                <a:cs typeface="+mj-cs"/>
              </a:endParaRPr>
            </a:p>
          </p:txBody>
        </p:sp>
        <p:sp>
          <p:nvSpPr>
            <p:cNvPr id="11" name="矩形 10"/>
            <p:cNvSpPr/>
            <p:nvPr/>
          </p:nvSpPr>
          <p:spPr>
            <a:xfrm>
              <a:off x="1020070" y="3650093"/>
              <a:ext cx="2621060" cy="533479"/>
            </a:xfrm>
            <a:prstGeom prst="rect">
              <a:avLst/>
            </a:prstGeom>
          </p:spPr>
          <p:txBody>
            <a:bodyPr wrap="none">
              <a:spAutoFit/>
            </a:bodyPr>
            <a:lstStyle/>
            <a:p>
              <a:r>
                <a:rPr lang="en-US" altLang="zh-CN" sz="2000" smtClean="0">
                  <a:solidFill>
                    <a:schemeClr val="bg1"/>
                  </a:solidFill>
                  <a:latin typeface="微软雅黑" panose="020B0503020204020204" pitchFamily="34" charset="-122"/>
                  <a:ea typeface="微软雅黑" panose="020B0503020204020204" pitchFamily="34" charset="-122"/>
                </a:rPr>
                <a:t>Contents Page</a:t>
              </a: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08" y="4767314"/>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91594525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91" y="4593435"/>
            <a:ext cx="577153" cy="369328"/>
          </a:xfrm>
          <a:prstGeom prst="rect">
            <a:avLst/>
          </a:prstGeom>
          <a:noFill/>
          <a:ln w="9525">
            <a:noFill/>
            <a:miter lim="800000"/>
            <a:headEnd/>
            <a:tailEnd/>
          </a:ln>
        </p:spPr>
        <p:txBody>
          <a:bodyPr lIns="91430" tIns="45715" rIns="91430" bIns="45715">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fontAlgn="base">
              <a:spcBef>
                <a:spcPct val="0"/>
              </a:spcBef>
              <a:spcAft>
                <a:spcPct val="0"/>
              </a:spcAft>
              <a:defRPr/>
            </a:pPr>
            <a:fld id="{E710ED84-633D-48D8-8DE3-F395BCE2FFC3}" type="slidenum">
              <a:rPr lang="zh-CN" altLang="en-US" smtClean="0">
                <a:solidFill>
                  <a:srgbClr val="E67819"/>
                </a:solidFill>
                <a:latin typeface="Impact" pitchFamily="34" charset="0"/>
              </a:rPr>
              <a:pPr algn="ctr"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45"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spTree>
    <p:extLst>
      <p:ext uri="{BB962C8B-B14F-4D97-AF65-F5344CB8AC3E}">
        <p14:creationId xmlns:p14="http://schemas.microsoft.com/office/powerpoint/2010/main" val="1567049301"/>
      </p:ext>
    </p:extLst>
  </p:cSld>
  <p:clrMapOvr>
    <a:masterClrMapping/>
  </p:clrMapOvr>
  <p:transition spd="slow"/>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853684087"/>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344135503"/>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743695154"/>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056913343"/>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212995486"/>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1"/>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4025422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1"/>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52386343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5"/>
          <p:cNvSpPr>
            <a:spLocks noGrp="1"/>
          </p:cNvSpPr>
          <p:nvPr>
            <p:ph type="sldNum" sz="quarter" idx="10"/>
          </p:nvPr>
        </p:nvSpPr>
        <p:spPr>
          <a:xfrm>
            <a:off x="8634413" y="4869681"/>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9298036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4814" name="think-cell Slide" r:id="rId8" imgW="360" imgH="360" progId="">
                  <p:embed/>
                </p:oleObj>
              </mc:Choice>
              <mc:Fallback>
                <p:oleObj name="think-cell Slide" r:id="rId8" imgW="360" imgH="360" progId="">
                  <p:embed/>
                  <p:pic>
                    <p:nvPicPr>
                      <p:cNvPr id="0" name="Picture 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9"/>
          <p:cNvPicPr>
            <a:picLocks noChangeAspect="1" noChangeArrowheads="1"/>
          </p:cNvPicPr>
          <p:nvPr>
            <p:custDataLst>
              <p:tags r:id="rId3"/>
            </p:custDataLst>
          </p:nvPr>
        </p:nvPicPr>
        <p:blipFill>
          <a:blip r:embed="rId10"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 name="Picture 10" descr="C:\Users\vivianting\Desktop\未标题8.png"/>
          <p:cNvPicPr>
            <a:picLocks noChangeAspect="1" noChangeArrowheads="1"/>
          </p:cNvPicPr>
          <p:nvPr>
            <p:custDataLst>
              <p:tags r:id="rId4"/>
            </p:custDataLst>
          </p:nvPr>
        </p:nvPicPr>
        <p:blipFill>
          <a:blip r:embed="rId11" cstate="print"/>
          <a:srcRect l="4971" t="1717" r="74190" b="70428"/>
          <a:stretch>
            <a:fillRect/>
          </a:stretch>
        </p:blipFill>
        <p:spPr bwMode="auto">
          <a:xfrm>
            <a:off x="7891135" y="3964828"/>
            <a:ext cx="1252903" cy="1178719"/>
          </a:xfrm>
          <a:prstGeom prst="rect">
            <a:avLst/>
          </a:prstGeom>
          <a:noFill/>
          <a:ln w="9525">
            <a:noFill/>
            <a:miter lim="800000"/>
            <a:headEnd/>
            <a:tailEnd/>
          </a:ln>
        </p:spPr>
      </p:pic>
      <p:graphicFrame>
        <p:nvGraphicFramePr>
          <p:cNvPr id="8" name="Object 2"/>
          <p:cNvGraphicFramePr>
            <a:graphicFrameLocks noChangeAspect="1"/>
          </p:cNvGraphicFramePr>
          <p:nvPr>
            <p:custDataLst>
              <p:tags r:id="rId5"/>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4815" name="think-cell Slide" r:id="rId12" imgW="360" imgH="360" progId="">
                  <p:embed/>
                </p:oleObj>
              </mc:Choice>
              <mc:Fallback>
                <p:oleObj name="think-cell Slide" r:id="rId12" imgW="360" imgH="360" progId="">
                  <p:embed/>
                  <p:pic>
                    <p:nvPicPr>
                      <p:cNvPr id="0"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055" descr="色条 拷贝"/>
          <p:cNvPicPr>
            <a:picLocks noChangeAspect="1" noChangeArrowheads="1"/>
          </p:cNvPicPr>
          <p:nvPr>
            <p:custDataLst>
              <p:tags r:id="rId6"/>
            </p:custDataLst>
          </p:nvPr>
        </p:nvPicPr>
        <p:blipFill>
          <a:blip r:embed="rId13" cstate="print"/>
          <a:srcRect/>
          <a:stretch>
            <a:fillRect/>
          </a:stretch>
        </p:blipFill>
        <p:spPr bwMode="auto">
          <a:xfrm>
            <a:off x="0" y="1173599"/>
            <a:ext cx="9144000" cy="2775347"/>
          </a:xfrm>
          <a:prstGeom prst="rect">
            <a:avLst/>
          </a:prstGeom>
          <a:noFill/>
          <a:ln w="9525">
            <a:solidFill>
              <a:srgbClr val="C00000"/>
            </a:solidFill>
            <a:miter lim="800000"/>
            <a:headEnd/>
            <a:tailEnd/>
          </a:ln>
        </p:spPr>
      </p:pic>
      <p:sp>
        <p:nvSpPr>
          <p:cNvPr id="14" name="文本占位符 13"/>
          <p:cNvSpPr>
            <a:spLocks noGrp="1"/>
          </p:cNvSpPr>
          <p:nvPr>
            <p:ph type="body" sz="quarter" idx="10" hasCustomPrompt="1"/>
          </p:nvPr>
        </p:nvSpPr>
        <p:spPr>
          <a:xfrm>
            <a:off x="360032" y="1886225"/>
            <a:ext cx="4500000" cy="648000"/>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2" y="2895786"/>
            <a:ext cx="3420000" cy="405000"/>
          </a:xfr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0" y="4738500"/>
            <a:ext cx="1800000" cy="405000"/>
          </a:xfr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5007628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604448" y="4869681"/>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251520" y="789553"/>
            <a:ext cx="864000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601445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93"/>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30" tIns="45715" rIns="91430" bIns="45715"/>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8"/>
            <a:ext cx="6192838" cy="500063"/>
          </a:xfrm>
          <a:prstGeom prst="rect">
            <a:avLst/>
          </a:prstGeom>
        </p:spPr>
        <p:txBody>
          <a:bodyPr lIns="91430" tIns="45715" rIns="91430" bIns="45715"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lIns="91430" tIns="45715" rIns="91430" bIns="45715"/>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66232973"/>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2"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2"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2"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2"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57099038"/>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39" y="4762110"/>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19" y="1626689"/>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15" y="1626688"/>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02" y="1631936"/>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19" y="2382772"/>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02" y="2382772"/>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15" y="2382772"/>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695" y="2382772"/>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695" y="1626688"/>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697738771"/>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358777"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39" y="4816116"/>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0"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0"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0"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0"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2"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2"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2"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2"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5"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28" y="4191963"/>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052914990"/>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4"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48" y="2248377"/>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56"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4"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2"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0"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3886695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0"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820481954"/>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594263747"/>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33384035"/>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975357588"/>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656124962"/>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4782908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0" tIns="45715" rIns="91430" bIns="45715"/>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0" tIns="45715" rIns="91430" bIns="45715"/>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14"/>
            <a:ext cx="5486400" cy="603647"/>
          </a:xfrm>
          <a:prstGeom prst="rect">
            <a:avLst/>
          </a:prstGeom>
        </p:spPr>
        <p:txBody>
          <a:bodyPr lIns="91430" tIns="45715" rIns="91430" bIns="45715"/>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t>－</a:t>
            </a:r>
            <a:fld id="{672DFB62-32F3-47D0-9DA0-2C042347C29A}" type="slidenum">
              <a:rPr lang="zh-CN" altLang="en-US"/>
              <a:pPr>
                <a:defRPr/>
              </a:pPr>
              <a:t>‹#›</a:t>
            </a:fld>
            <a:r>
              <a:rPr lang="zh-CN" altLang="en-US"/>
              <a:t>－</a:t>
            </a:r>
            <a:endParaRPr lang="zh-CN" altLang="en-US" sz="2000">
              <a:latin typeface="+mn-ea"/>
              <a:ea typeface="+mn-ea"/>
            </a:endParaRPr>
          </a:p>
        </p:txBody>
      </p:sp>
    </p:spTree>
    <p:extLst>
      <p:ext uri="{BB962C8B-B14F-4D97-AF65-F5344CB8AC3E}">
        <p14:creationId xmlns:p14="http://schemas.microsoft.com/office/powerpoint/2010/main" val="1778806922"/>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4082921427"/>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1"/>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8"/>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05952001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1"/>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48"/>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03691301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5838" name="think-cell Slide" r:id="rId8" imgW="360" imgH="360" progId="">
                  <p:embed/>
                </p:oleObj>
              </mc:Choice>
              <mc:Fallback>
                <p:oleObj name="think-cell Slide" r:id="rId8" imgW="360" imgH="360" progId="">
                  <p:embed/>
                  <p:pic>
                    <p:nvPicPr>
                      <p:cNvPr id="0" name="Picture 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9"/>
          <p:cNvPicPr>
            <a:picLocks noChangeAspect="1" noChangeArrowheads="1"/>
          </p:cNvPicPr>
          <p:nvPr>
            <p:custDataLst>
              <p:tags r:id="rId3"/>
            </p:custDataLst>
          </p:nvPr>
        </p:nvPicPr>
        <p:blipFill>
          <a:blip r:embed="rId10"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 name="Picture 10" descr="C:\Users\vivianting\Desktop\未标题8.png"/>
          <p:cNvPicPr>
            <a:picLocks noChangeAspect="1" noChangeArrowheads="1"/>
          </p:cNvPicPr>
          <p:nvPr>
            <p:custDataLst>
              <p:tags r:id="rId4"/>
            </p:custDataLst>
          </p:nvPr>
        </p:nvPicPr>
        <p:blipFill>
          <a:blip r:embed="rId11" cstate="print"/>
          <a:srcRect l="4971" t="1717" r="74190" b="70428"/>
          <a:stretch>
            <a:fillRect/>
          </a:stretch>
        </p:blipFill>
        <p:spPr bwMode="auto">
          <a:xfrm>
            <a:off x="7891136" y="3964829"/>
            <a:ext cx="1252903" cy="1178719"/>
          </a:xfrm>
          <a:prstGeom prst="rect">
            <a:avLst/>
          </a:prstGeom>
          <a:noFill/>
          <a:ln w="9525">
            <a:noFill/>
            <a:miter lim="800000"/>
            <a:headEnd/>
            <a:tailEnd/>
          </a:ln>
        </p:spPr>
      </p:pic>
      <p:graphicFrame>
        <p:nvGraphicFramePr>
          <p:cNvPr id="8" name="Object 2"/>
          <p:cNvGraphicFramePr>
            <a:graphicFrameLocks noChangeAspect="1"/>
          </p:cNvGraphicFramePr>
          <p:nvPr>
            <p:custDataLst>
              <p:tags r:id="rId5"/>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5839" name="think-cell Slide" r:id="rId12" imgW="360" imgH="360" progId="">
                  <p:embed/>
                </p:oleObj>
              </mc:Choice>
              <mc:Fallback>
                <p:oleObj name="think-cell Slide" r:id="rId12" imgW="360" imgH="360" progId="">
                  <p:embed/>
                  <p:pic>
                    <p:nvPicPr>
                      <p:cNvPr id="0"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055" descr="色条 拷贝"/>
          <p:cNvPicPr>
            <a:picLocks noChangeAspect="1" noChangeArrowheads="1"/>
          </p:cNvPicPr>
          <p:nvPr>
            <p:custDataLst>
              <p:tags r:id="rId6"/>
            </p:custDataLst>
          </p:nvPr>
        </p:nvPicPr>
        <p:blipFill>
          <a:blip r:embed="rId13" cstate="print"/>
          <a:srcRect/>
          <a:stretch>
            <a:fillRect/>
          </a:stretch>
        </p:blipFill>
        <p:spPr bwMode="auto">
          <a:xfrm>
            <a:off x="0" y="1173600"/>
            <a:ext cx="9144000" cy="2775347"/>
          </a:xfrm>
          <a:prstGeom prst="rect">
            <a:avLst/>
          </a:prstGeom>
          <a:noFill/>
          <a:ln w="9525">
            <a:solidFill>
              <a:srgbClr val="C00000"/>
            </a:solidFill>
            <a:miter lim="800000"/>
            <a:headEnd/>
            <a:tailEnd/>
          </a:ln>
        </p:spPr>
      </p:pic>
      <p:sp>
        <p:nvSpPr>
          <p:cNvPr id="14" name="文本占位符 13"/>
          <p:cNvSpPr>
            <a:spLocks noGrp="1"/>
          </p:cNvSpPr>
          <p:nvPr>
            <p:ph type="body" sz="quarter" idx="10" hasCustomPrompt="1"/>
          </p:nvPr>
        </p:nvSpPr>
        <p:spPr>
          <a:xfrm>
            <a:off x="360032" y="1886225"/>
            <a:ext cx="4500000" cy="648000"/>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2" y="2895786"/>
            <a:ext cx="3420000" cy="405000"/>
          </a:xfr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0" y="4738500"/>
            <a:ext cx="1800000" cy="405000"/>
          </a:xfr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8332878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251520" y="789553"/>
            <a:ext cx="864000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97963565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2"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2"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494222741"/>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39" y="4762110"/>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19" y="1626690"/>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15" y="1626689"/>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02" y="1631938"/>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19" y="2382773"/>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02" y="2382773"/>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15" y="2382773"/>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695" y="2382773"/>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695" y="1626689"/>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26664777"/>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358777"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39" y="4816116"/>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0"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0"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0"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0"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2"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2"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2"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2"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5"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30" y="4191963"/>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416874256"/>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4"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48" y="224838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56"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4"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2"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0" y="224727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04960707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0"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0498236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r>
              <a:rPr lang="zh-CN" altLang="en-US">
                <a:solidFill>
                  <a:srgbClr val="000000"/>
                </a:solidFill>
              </a:rPr>
              <a:t>－</a:t>
            </a:r>
            <a:fld id="{05BA8B2E-2D3A-496F-9D02-AD62D7EB226F}"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617555353"/>
      </p:ext>
    </p:extLst>
  </p:cSld>
  <p:clrMapOvr>
    <a:masterClrMapping/>
  </p:clrMapOv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080837717"/>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97668409"/>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85103966"/>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322509411"/>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021297860"/>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734854408"/>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25"/>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p:txBody>
          <a:bodyPr/>
          <a:lstStyle>
            <a:lvl1pPr>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425940688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4"/>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50"/>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0586757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25"/>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121"/>
            <a:ext cx="386862" cy="273844"/>
          </a:xfrm>
        </p:spPr>
        <p:txBody>
          <a:bodyPr/>
          <a:lstStyle>
            <a:lvl1pPr>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84772910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6862" name="think-cell Slide" r:id="rId8" imgW="360" imgH="360" progId="">
                  <p:embed/>
                </p:oleObj>
              </mc:Choice>
              <mc:Fallback>
                <p:oleObj name="think-cell Slide" r:id="rId8" imgW="360" imgH="360" progId="">
                  <p:embed/>
                  <p:pic>
                    <p:nvPicPr>
                      <p:cNvPr id="0" name="Picture 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9"/>
          <p:cNvPicPr>
            <a:picLocks noChangeAspect="1" noChangeArrowheads="1"/>
          </p:cNvPicPr>
          <p:nvPr>
            <p:custDataLst>
              <p:tags r:id="rId3"/>
            </p:custDataLst>
          </p:nvPr>
        </p:nvPicPr>
        <p:blipFill>
          <a:blip r:embed="rId10"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 name="Picture 10" descr="C:\Users\vivianting\Desktop\未标题8.png"/>
          <p:cNvPicPr>
            <a:picLocks noChangeAspect="1" noChangeArrowheads="1"/>
          </p:cNvPicPr>
          <p:nvPr>
            <p:custDataLst>
              <p:tags r:id="rId4"/>
            </p:custDataLst>
          </p:nvPr>
        </p:nvPicPr>
        <p:blipFill>
          <a:blip r:embed="rId11" cstate="print"/>
          <a:srcRect l="4971" t="1717" r="74190" b="70428"/>
          <a:stretch>
            <a:fillRect/>
          </a:stretch>
        </p:blipFill>
        <p:spPr bwMode="auto">
          <a:xfrm>
            <a:off x="7891137" y="3964831"/>
            <a:ext cx="1252903" cy="1178719"/>
          </a:xfrm>
          <a:prstGeom prst="rect">
            <a:avLst/>
          </a:prstGeom>
          <a:noFill/>
          <a:ln w="9525">
            <a:noFill/>
            <a:miter lim="800000"/>
            <a:headEnd/>
            <a:tailEnd/>
          </a:ln>
        </p:spPr>
      </p:pic>
      <p:graphicFrame>
        <p:nvGraphicFramePr>
          <p:cNvPr id="8" name="Object 2"/>
          <p:cNvGraphicFramePr>
            <a:graphicFrameLocks noChangeAspect="1"/>
          </p:cNvGraphicFramePr>
          <p:nvPr>
            <p:custDataLst>
              <p:tags r:id="rId5"/>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6863" name="think-cell Slide" r:id="rId12" imgW="360" imgH="360" progId="">
                  <p:embed/>
                </p:oleObj>
              </mc:Choice>
              <mc:Fallback>
                <p:oleObj name="think-cell Slide" r:id="rId12" imgW="360" imgH="360" progId="">
                  <p:embed/>
                  <p:pic>
                    <p:nvPicPr>
                      <p:cNvPr id="0"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055" descr="色条 拷贝"/>
          <p:cNvPicPr>
            <a:picLocks noChangeAspect="1" noChangeArrowheads="1"/>
          </p:cNvPicPr>
          <p:nvPr>
            <p:custDataLst>
              <p:tags r:id="rId6"/>
            </p:custDataLst>
          </p:nvPr>
        </p:nvPicPr>
        <p:blipFill>
          <a:blip r:embed="rId13" cstate="print"/>
          <a:srcRect/>
          <a:stretch>
            <a:fillRect/>
          </a:stretch>
        </p:blipFill>
        <p:spPr bwMode="auto">
          <a:xfrm>
            <a:off x="0" y="1173602"/>
            <a:ext cx="9144000" cy="2775347"/>
          </a:xfrm>
          <a:prstGeom prst="rect">
            <a:avLst/>
          </a:prstGeom>
          <a:noFill/>
          <a:ln w="9525">
            <a:solidFill>
              <a:srgbClr val="C00000"/>
            </a:solidFill>
            <a:miter lim="800000"/>
            <a:headEnd/>
            <a:tailEnd/>
          </a:ln>
        </p:spPr>
      </p:pic>
      <p:sp>
        <p:nvSpPr>
          <p:cNvPr id="14" name="文本占位符 13"/>
          <p:cNvSpPr>
            <a:spLocks noGrp="1"/>
          </p:cNvSpPr>
          <p:nvPr>
            <p:ph type="body" sz="quarter" idx="10" hasCustomPrompt="1"/>
          </p:nvPr>
        </p:nvSpPr>
        <p:spPr>
          <a:xfrm>
            <a:off x="360032" y="1886225"/>
            <a:ext cx="4500000" cy="648000"/>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2" y="2895786"/>
            <a:ext cx="3420000" cy="405000"/>
          </a:xfr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0" y="4738500"/>
            <a:ext cx="1800000" cy="405000"/>
          </a:xfr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2946677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5"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04" y="2031707"/>
            <a:ext cx="7772400"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3"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91"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81040723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251520" y="789553"/>
            <a:ext cx="864000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61981792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56705765"/>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39" y="476211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19" y="1626692"/>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15" y="1626691"/>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02" y="1631939"/>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19" y="2382775"/>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02" y="2382775"/>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15" y="2382775"/>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695" y="2382775"/>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695" y="1626691"/>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755748175"/>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358777"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39" y="4816119"/>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0"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0"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0"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0"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2"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2"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2"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2"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5"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30" y="4191966"/>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82760900"/>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4"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08"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48" y="2248380"/>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56"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4"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2"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0"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04100257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0"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449495670"/>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762559126"/>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278975000"/>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899238773"/>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96891149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13130824"/>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391575035"/>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771171043"/>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25"/>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9684"/>
            <a:ext cx="386862" cy="273844"/>
          </a:xfrm>
        </p:spPr>
        <p:txBody>
          <a:bodyPr/>
          <a:lstStyle>
            <a:lvl1pPr>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394546863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4"/>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50"/>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5638742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25"/>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918"/>
            <a:ext cx="386862" cy="273844"/>
          </a:xfrm>
        </p:spPr>
        <p:txBody>
          <a:bodyPr/>
          <a:lstStyle>
            <a:lvl1pPr>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205915768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custDataLst>
              <p:tags r:id="rId2"/>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7886" name="think-cell Slide" r:id="rId8" imgW="360" imgH="360" progId="">
                  <p:embed/>
                </p:oleObj>
              </mc:Choice>
              <mc:Fallback>
                <p:oleObj name="think-cell Slide" r:id="rId8" imgW="360" imgH="360" progId="">
                  <p:embed/>
                  <p:pic>
                    <p:nvPicPr>
                      <p:cNvPr id="0" name="Picture 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9"/>
          <p:cNvPicPr>
            <a:picLocks noChangeAspect="1" noChangeArrowheads="1"/>
          </p:cNvPicPr>
          <p:nvPr>
            <p:custDataLst>
              <p:tags r:id="rId3"/>
            </p:custDataLst>
          </p:nvPr>
        </p:nvPicPr>
        <p:blipFill>
          <a:blip r:embed="rId10"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 name="Picture 10" descr="C:\Users\vivianting\Desktop\未标题8.png"/>
          <p:cNvPicPr>
            <a:picLocks noChangeAspect="1" noChangeArrowheads="1"/>
          </p:cNvPicPr>
          <p:nvPr>
            <p:custDataLst>
              <p:tags r:id="rId4"/>
            </p:custDataLst>
          </p:nvPr>
        </p:nvPicPr>
        <p:blipFill>
          <a:blip r:embed="rId11" cstate="print"/>
          <a:srcRect l="4971" t="1717" r="74190" b="70428"/>
          <a:stretch>
            <a:fillRect/>
          </a:stretch>
        </p:blipFill>
        <p:spPr bwMode="auto">
          <a:xfrm>
            <a:off x="7891138" y="3964832"/>
            <a:ext cx="1252903" cy="1178719"/>
          </a:xfrm>
          <a:prstGeom prst="rect">
            <a:avLst/>
          </a:prstGeom>
          <a:noFill/>
          <a:ln w="9525">
            <a:noFill/>
            <a:miter lim="800000"/>
            <a:headEnd/>
            <a:tailEnd/>
          </a:ln>
        </p:spPr>
      </p:pic>
      <p:graphicFrame>
        <p:nvGraphicFramePr>
          <p:cNvPr id="8" name="Object 2"/>
          <p:cNvGraphicFramePr>
            <a:graphicFrameLocks noChangeAspect="1"/>
          </p:cNvGraphicFramePr>
          <p:nvPr>
            <p:custDataLst>
              <p:tags r:id="rId5"/>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27887" name="think-cell Slide" r:id="rId12" imgW="360" imgH="360" progId="">
                  <p:embed/>
                </p:oleObj>
              </mc:Choice>
              <mc:Fallback>
                <p:oleObj name="think-cell Slide" r:id="rId12" imgW="360" imgH="360" progId="">
                  <p:embed/>
                  <p:pic>
                    <p:nvPicPr>
                      <p:cNvPr id="0" name="Picture 9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2055" descr="色条 拷贝"/>
          <p:cNvPicPr>
            <a:picLocks noChangeAspect="1" noChangeArrowheads="1"/>
          </p:cNvPicPr>
          <p:nvPr>
            <p:custDataLst>
              <p:tags r:id="rId6"/>
            </p:custDataLst>
          </p:nvPr>
        </p:nvPicPr>
        <p:blipFill>
          <a:blip r:embed="rId13" cstate="print"/>
          <a:srcRect/>
          <a:stretch>
            <a:fillRect/>
          </a:stretch>
        </p:blipFill>
        <p:spPr bwMode="auto">
          <a:xfrm>
            <a:off x="0" y="1173603"/>
            <a:ext cx="9144000" cy="2775347"/>
          </a:xfrm>
          <a:prstGeom prst="rect">
            <a:avLst/>
          </a:prstGeom>
          <a:noFill/>
          <a:ln w="9525">
            <a:solidFill>
              <a:srgbClr val="C00000"/>
            </a:solidFill>
            <a:miter lim="800000"/>
            <a:headEnd/>
            <a:tailEnd/>
          </a:ln>
        </p:spPr>
      </p:pic>
      <p:sp>
        <p:nvSpPr>
          <p:cNvPr id="14" name="文本占位符 13"/>
          <p:cNvSpPr>
            <a:spLocks noGrp="1"/>
          </p:cNvSpPr>
          <p:nvPr>
            <p:ph type="body" sz="quarter" idx="10" hasCustomPrompt="1"/>
          </p:nvPr>
        </p:nvSpPr>
        <p:spPr>
          <a:xfrm>
            <a:off x="360032" y="1886225"/>
            <a:ext cx="4500000" cy="648000"/>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2" y="2895786"/>
            <a:ext cx="3420000" cy="405000"/>
          </a:xfr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0" y="4738500"/>
            <a:ext cx="1800000" cy="405000"/>
          </a:xfr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6403296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251520" y="789553"/>
            <a:ext cx="864000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64633399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5"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5"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13"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54430178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39" y="476211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19" y="1626693"/>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15" y="1626692"/>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02" y="1631941"/>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19" y="2382776"/>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02" y="2382776"/>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15" y="2382776"/>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695" y="2382776"/>
            <a:ext cx="1844530"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695" y="1626692"/>
            <a:ext cx="1844530"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13"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389121160"/>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358777"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39" y="4816119"/>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0"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0"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0"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0"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2"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2"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2"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2"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13"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806"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30" y="4191966"/>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24490551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29"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8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0"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29"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0"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8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206321020"/>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4"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13"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48" y="224838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56"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4"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2"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0"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3055726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0"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03982933"/>
      </p:ext>
    </p:extLst>
  </p:cSld>
  <p:clrMapOvr>
    <a:masterClrMapping/>
  </p:clrMapOvr>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162375425"/>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123351917"/>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36"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051763988"/>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583253342"/>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899337538"/>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448738607"/>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25"/>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p:txBody>
          <a:bodyPr/>
          <a:lstStyle>
            <a:lvl1pPr>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370962437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87"/>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50"/>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760714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37"/>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26716"/>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29" y="1626716"/>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19" y="1631964"/>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82777"/>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19" y="2382777"/>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29" y="2382777"/>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12" y="2382777"/>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12" y="1626716"/>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81331452"/>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25"/>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87"/>
            <a:ext cx="386862" cy="273844"/>
          </a:xfrm>
        </p:spPr>
        <p:txBody>
          <a:bodyPr/>
          <a:lstStyle>
            <a:lvl1pPr>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235365350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7867490"/>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89" y="1110005"/>
            <a:ext cx="1965795" cy="2027685"/>
            <a:chOff x="1020070" y="1479995"/>
            <a:chExt cx="2621060" cy="2703577"/>
          </a:xfrm>
        </p:grpSpPr>
        <p:sp>
          <p:nvSpPr>
            <p:cNvPr id="10" name="矩形 9"/>
            <p:cNvSpPr/>
            <p:nvPr/>
          </p:nvSpPr>
          <p:spPr>
            <a:xfrm>
              <a:off x="2000982" y="1479995"/>
              <a:ext cx="984885" cy="2333115"/>
            </a:xfrm>
            <a:prstGeom prst="rect">
              <a:avLst/>
            </a:prstGeom>
          </p:spPr>
          <p:txBody>
            <a:bodyPr vert="eaVert" wrap="none">
              <a:spAutoFit/>
            </a:bodyPr>
            <a:lstStyle/>
            <a:p>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79"/>
            </a:xfrm>
            <a:prstGeom prst="rect">
              <a:avLst/>
            </a:prstGeom>
          </p:spPr>
          <p:txBody>
            <a:bodyPr wrap="none">
              <a:spAutoFit/>
            </a:bodyPr>
            <a:lstStyle/>
            <a:p>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08" y="4767314"/>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467425116"/>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314"/>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1"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923112351"/>
      </p:ext>
    </p:extLst>
  </p:cSld>
  <p:clrMapOvr>
    <a:masterClrMapping/>
  </p:clrMapOvr>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1"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606229"/>
      </p:ext>
    </p:extLst>
  </p:cSld>
  <p:clrMapOvr>
    <a:masterClrMapping/>
  </p:clrMapOvr>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547098"/>
      </p:ext>
    </p:extLst>
  </p:cSld>
  <p:clrMapOvr>
    <a:masterClrMapping/>
  </p:clrMapOvr>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3" name="矩形 2"/>
          <p:cNvSpPr/>
          <p:nvPr/>
        </p:nvSpPr>
        <p:spPr>
          <a:xfrm>
            <a:off x="1592408"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5" name="矩形 4"/>
          <p:cNvSpPr/>
          <p:nvPr/>
        </p:nvSpPr>
        <p:spPr>
          <a:xfrm>
            <a:off x="197728" y="359567"/>
            <a:ext cx="1109582" cy="850678"/>
          </a:xfrm>
          <a:prstGeom prst="rect">
            <a:avLst/>
          </a:prstGeom>
        </p:spPr>
        <p:txBody>
          <a:bodyPr wrap="square" lIns="91430" tIns="45715" rIns="91430" bIns="45715">
            <a:spAutoFit/>
          </a:bodyPr>
          <a:lstStyle/>
          <a:p>
            <a:pPr algn="r" defTabSz="914264">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264">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4115752399"/>
      </p:ext>
    </p:extLst>
  </p:cSld>
  <p:clrMapOvr>
    <a:masterClrMapping/>
  </p:clrMapOvr>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lIns="91430" tIns="45715" rIns="91430" bIns="45715"/>
          <a:lstStyle/>
          <a:p>
            <a:fld id="{DE0BA5D3-2F7D-44E3-B206-D147CF0C119B}" type="slidenum">
              <a:rPr lang="zh-CN" altLang="en-US" smtClean="0">
                <a:solidFill>
                  <a:prstClr val="black"/>
                </a:solidFill>
              </a:rPr>
              <a:pPr/>
              <a:t>‹#›</a:t>
            </a:fld>
            <a:endParaRPr lang="zh-CN" altLang="en-US">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prstGeom prst="rect">
            <a:avLst/>
          </a:prstGeom>
          <a:effectLst>
            <a:outerShdw blurRad="50800" dist="38100" dir="2700000" algn="tl" rotWithShape="0">
              <a:prstClr val="black">
                <a:alpha val="40000"/>
              </a:prstClr>
            </a:outerShdw>
          </a:effectLst>
        </p:spPr>
        <p:txBody>
          <a:bodyPr lIns="91430" tIns="45715" rIns="91430" bIns="45715"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0" tIns="45715" rIns="91430" bIns="45715"/>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829786548"/>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642040551"/>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3597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9"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4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799"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36" y="4191990"/>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219029016"/>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cSld name="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652004564"/>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529454977"/>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1"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7" y="4767313"/>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2"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739119672"/>
      </p:ext>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35876227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85970505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79935341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5823984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109514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662055594"/>
      </p:ext>
    </p:extLst>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6" y="476727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5527698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1"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6"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1" y="2248383"/>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7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25041768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9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688339157"/>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14" y="141480"/>
            <a:ext cx="5775541" cy="486966"/>
          </a:xfrm>
          <a:prstGeom prst="rect">
            <a:avLst/>
          </a:prstGeom>
        </p:spPr>
        <p:txBody>
          <a:bodyPr lIns="91430" tIns="45715" rIns="91430" bIns="45715"/>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4285265025"/>
      </p:ext>
    </p:extLst>
  </p:cSld>
  <p:clrMapOvr>
    <a:masterClrMapping/>
  </p:clrMapOvr>
  <p:transition spd="slow"/>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91" y="4593435"/>
            <a:ext cx="577153" cy="369328"/>
          </a:xfrm>
          <a:prstGeom prst="rect">
            <a:avLst/>
          </a:prstGeom>
          <a:noFill/>
          <a:ln w="9525">
            <a:noFill/>
            <a:miter lim="800000"/>
            <a:headEnd/>
            <a:tailEnd/>
          </a:ln>
        </p:spPr>
        <p:txBody>
          <a:bodyPr lIns="91430" tIns="45715" rIns="91430" bIns="45715">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fontAlgn="base">
              <a:spcBef>
                <a:spcPct val="0"/>
              </a:spcBef>
              <a:spcAft>
                <a:spcPct val="0"/>
              </a:spcAft>
              <a:defRPr/>
            </a:pPr>
            <a:fld id="{E710ED84-633D-48D8-8DE3-F395BCE2FFC3}" type="slidenum">
              <a:rPr lang="zh-CN" altLang="en-US" smtClean="0">
                <a:solidFill>
                  <a:srgbClr val="E67819"/>
                </a:solidFill>
                <a:latin typeface="Impact" pitchFamily="34" charset="0"/>
              </a:rPr>
              <a:pPr algn="ctr"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45"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spTree>
    <p:extLst>
      <p:ext uri="{BB962C8B-B14F-4D97-AF65-F5344CB8AC3E}">
        <p14:creationId xmlns:p14="http://schemas.microsoft.com/office/powerpoint/2010/main" val="2370432547"/>
      </p:ext>
    </p:extLst>
  </p:cSld>
  <p:clrMapOvr>
    <a:masterClrMapping/>
  </p:clrMapOvr>
  <p:transition spd="slow"/>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93"/>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30" tIns="45715" rIns="91430" bIns="45715"/>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8"/>
            <a:ext cx="6192838" cy="500063"/>
          </a:xfrm>
          <a:prstGeom prst="rect">
            <a:avLst/>
          </a:prstGeom>
        </p:spPr>
        <p:txBody>
          <a:bodyPr lIns="91430" tIns="45715" rIns="91430" bIns="45715"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lIns="91430" tIns="45715" rIns="91430" bIns="45715"/>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09747783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87451" y="86925"/>
            <a:ext cx="6192838" cy="500063"/>
          </a:xfrm>
          <a:prstGeom prst="rect">
            <a:avLst/>
          </a:prstGeom>
        </p:spPr>
        <p:txBody>
          <a:bodyPr lIns="91430" tIns="45715" rIns="91430" bIns="45715"/>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solidFill>
                  <a:prstClr val="black"/>
                </a:solidFill>
              </a:rPr>
              <a:t>－</a:t>
            </a:r>
            <a:fld id="{7F6374B6-0618-4097-AEDC-F0D13DDA41BA}" type="slidenum">
              <a:rPr lang="zh-CN" altLang="en-US">
                <a:solidFill>
                  <a:prstClr val="black"/>
                </a:solidFill>
              </a:rPr>
              <a:pPr>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4223159961"/>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0" tIns="45715" rIns="91430" bIns="45715"/>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0" tIns="45715" rIns="91430" bIns="45715"/>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14"/>
            <a:ext cx="5486400" cy="603647"/>
          </a:xfrm>
          <a:prstGeom prst="rect">
            <a:avLst/>
          </a:prstGeom>
        </p:spPr>
        <p:txBody>
          <a:bodyPr lIns="91430" tIns="45715" rIns="91430" bIns="45715"/>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solidFill>
                  <a:prstClr val="black"/>
                </a:solidFill>
              </a:rPr>
              <a:t>－</a:t>
            </a:r>
            <a:fld id="{672DFB62-32F3-47D0-9DA0-2C042347C29A}" type="slidenum">
              <a:rPr lang="zh-CN" altLang="en-US">
                <a:solidFill>
                  <a:prstClr val="black"/>
                </a:solidFill>
              </a:rPr>
              <a:pPr>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1322777396"/>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302891"/>
      </p:ext>
    </p:extLst>
  </p:cSld>
  <p:clrMapOvr>
    <a:masterClrMapping/>
  </p:clrMapOvr>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89" y="1110005"/>
            <a:ext cx="1965795" cy="2027685"/>
            <a:chOff x="1020070" y="1479995"/>
            <a:chExt cx="2621060" cy="2703577"/>
          </a:xfrm>
        </p:grpSpPr>
        <p:sp>
          <p:nvSpPr>
            <p:cNvPr id="10" name="矩形 9"/>
            <p:cNvSpPr/>
            <p:nvPr/>
          </p:nvSpPr>
          <p:spPr>
            <a:xfrm>
              <a:off x="2000982" y="1479995"/>
              <a:ext cx="984885" cy="2333115"/>
            </a:xfrm>
            <a:prstGeom prst="rect">
              <a:avLst/>
            </a:prstGeom>
          </p:spPr>
          <p:txBody>
            <a:bodyPr vert="eaVert" wrap="none">
              <a:spAutoFit/>
            </a:bodyPr>
            <a:lstStyle/>
            <a:p>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79"/>
            </a:xfrm>
            <a:prstGeom prst="rect">
              <a:avLst/>
            </a:prstGeom>
          </p:spPr>
          <p:txBody>
            <a:bodyPr wrap="none">
              <a:spAutoFit/>
            </a:bodyPr>
            <a:lstStyle/>
            <a:p>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08" y="4767314"/>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388301789"/>
      </p:ext>
    </p:extLst>
  </p:cSld>
  <p:clrMapOvr>
    <a:masterClrMapping/>
  </p:clrMapOvr>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314"/>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1"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524993075"/>
      </p:ext>
    </p:extLst>
  </p:cSld>
  <p:clrMapOvr>
    <a:masterClrMapping/>
  </p:clrMapOvr>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1"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408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sz="180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p>
        </p:txBody>
      </p:sp>
      <p:sp>
        <p:nvSpPr>
          <p:cNvPr id="9" name="灯片编号占位符 5"/>
          <p:cNvSpPr>
            <a:spLocks noGrp="1"/>
          </p:cNvSpPr>
          <p:nvPr>
            <p:ph type="sldNum" sz="quarter" idx="4"/>
          </p:nvPr>
        </p:nvSpPr>
        <p:spPr>
          <a:xfrm>
            <a:off x="8586808" y="4767314"/>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1"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7285766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4"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243157828"/>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288931"/>
      </p:ext>
    </p:extLst>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3" name="矩形 2"/>
          <p:cNvSpPr/>
          <p:nvPr/>
        </p:nvSpPr>
        <p:spPr>
          <a:xfrm>
            <a:off x="1592408"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5" name="矩形 4"/>
          <p:cNvSpPr/>
          <p:nvPr/>
        </p:nvSpPr>
        <p:spPr>
          <a:xfrm>
            <a:off x="197728" y="359567"/>
            <a:ext cx="1109582" cy="850678"/>
          </a:xfrm>
          <a:prstGeom prst="rect">
            <a:avLst/>
          </a:prstGeom>
        </p:spPr>
        <p:txBody>
          <a:bodyPr wrap="square" lIns="91430" tIns="45715" rIns="91430" bIns="45715">
            <a:spAutoFit/>
          </a:bodyPr>
          <a:lstStyle/>
          <a:p>
            <a:pPr algn="r" defTabSz="914264">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264">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1231800233"/>
      </p:ext>
    </p:extLst>
  </p:cSld>
  <p:clrMapOvr>
    <a:masterClrMapping/>
  </p:clrMapOvr>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lIns="91430" tIns="45715" rIns="91430" bIns="45715"/>
          <a:lstStyle/>
          <a:p>
            <a:fld id="{DE0BA5D3-2F7D-44E3-B206-D147CF0C119B}" type="slidenum">
              <a:rPr lang="zh-CN" altLang="en-US" smtClean="0">
                <a:solidFill>
                  <a:prstClr val="black"/>
                </a:solidFill>
              </a:rPr>
              <a:pPr/>
              <a:t>‹#›</a:t>
            </a:fld>
            <a:endParaRPr lang="zh-CN" altLang="en-US">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prstGeom prst="rect">
            <a:avLst/>
          </a:prstGeom>
          <a:effectLst>
            <a:outerShdw blurRad="50800" dist="38100" dir="2700000" algn="tl" rotWithShape="0">
              <a:prstClr val="black">
                <a:alpha val="40000"/>
              </a:prstClr>
            </a:outerShdw>
          </a:effectLst>
        </p:spPr>
        <p:txBody>
          <a:bodyPr lIns="91430" tIns="45715" rIns="91430" bIns="45715"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0" tIns="45715" rIns="91430" bIns="45715"/>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879412802"/>
      </p:ext>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793016898"/>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18264448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254264040"/>
      </p:ext>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1"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7" y="4767313"/>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2"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099417566"/>
      </p:ext>
    </p:extLst>
  </p:cSld>
  <p:clrMapOvr>
    <a:masterClrMapping/>
  </p:clrMapOvr>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6114369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27265739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34619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237780364"/>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8561431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69837655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8" y="4767278"/>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977541654"/>
      </p:ext>
    </p:extLst>
  </p:cSld>
  <p:clrMapOvr>
    <a:masterClrMapping/>
  </p:clrMapOvr>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6" y="4767275"/>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412525259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14" y="141480"/>
            <a:ext cx="5775541" cy="486966"/>
          </a:xfrm>
          <a:prstGeom prst="rect">
            <a:avLst/>
          </a:prstGeom>
        </p:spPr>
        <p:txBody>
          <a:bodyPr lIns="91430" tIns="45715" rIns="91430" bIns="45715"/>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1897815264"/>
      </p:ext>
    </p:extLst>
  </p:cSld>
  <p:clrMapOvr>
    <a:masterClrMapping/>
  </p:clrMapOvr>
  <p:transition spd="slow"/>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91" y="4593435"/>
            <a:ext cx="577153" cy="369328"/>
          </a:xfrm>
          <a:prstGeom prst="rect">
            <a:avLst/>
          </a:prstGeom>
          <a:noFill/>
          <a:ln w="9525">
            <a:noFill/>
            <a:miter lim="800000"/>
            <a:headEnd/>
            <a:tailEnd/>
          </a:ln>
        </p:spPr>
        <p:txBody>
          <a:bodyPr lIns="91430" tIns="45715" rIns="91430" bIns="45715">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fontAlgn="base">
              <a:spcBef>
                <a:spcPct val="0"/>
              </a:spcBef>
              <a:spcAft>
                <a:spcPct val="0"/>
              </a:spcAft>
              <a:defRPr/>
            </a:pPr>
            <a:fld id="{E710ED84-633D-48D8-8DE3-F395BCE2FFC3}" type="slidenum">
              <a:rPr lang="zh-CN" altLang="en-US" smtClean="0">
                <a:solidFill>
                  <a:srgbClr val="E67819"/>
                </a:solidFill>
                <a:latin typeface="Impact" pitchFamily="34" charset="0"/>
              </a:rPr>
              <a:pPr algn="ctr"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45"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spTree>
    <p:extLst>
      <p:ext uri="{BB962C8B-B14F-4D97-AF65-F5344CB8AC3E}">
        <p14:creationId xmlns:p14="http://schemas.microsoft.com/office/powerpoint/2010/main" val="1274697356"/>
      </p:ext>
    </p:extLst>
  </p:cSld>
  <p:clrMapOvr>
    <a:masterClrMapping/>
  </p:clrMapOvr>
  <p:transition spd="slow"/>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93"/>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30" tIns="45715" rIns="91430" bIns="45715"/>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8"/>
            <a:ext cx="6192838" cy="500063"/>
          </a:xfrm>
          <a:prstGeom prst="rect">
            <a:avLst/>
          </a:prstGeom>
        </p:spPr>
        <p:txBody>
          <a:bodyPr lIns="91430" tIns="45715" rIns="91430" bIns="45715"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lIns="91430" tIns="45715" rIns="91430" bIns="45715"/>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58786878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87451" y="86925"/>
            <a:ext cx="6192838" cy="500063"/>
          </a:xfrm>
          <a:prstGeom prst="rect">
            <a:avLst/>
          </a:prstGeom>
        </p:spPr>
        <p:txBody>
          <a:bodyPr lIns="91430" tIns="45715" rIns="91430" bIns="45715"/>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solidFill>
                  <a:prstClr val="black"/>
                </a:solidFill>
              </a:rPr>
              <a:t>－</a:t>
            </a:r>
            <a:fld id="{7F6374B6-0618-4097-AEDC-F0D13DDA41BA}" type="slidenum">
              <a:rPr lang="zh-CN" altLang="en-US">
                <a:solidFill>
                  <a:prstClr val="black"/>
                </a:solidFill>
              </a:rPr>
              <a:pPr>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3707498073"/>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0" tIns="45715" rIns="91430" bIns="45715"/>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0" tIns="45715" rIns="91430" bIns="45715"/>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14"/>
            <a:ext cx="5486400" cy="603647"/>
          </a:xfrm>
          <a:prstGeom prst="rect">
            <a:avLst/>
          </a:prstGeom>
        </p:spPr>
        <p:txBody>
          <a:bodyPr lIns="91430" tIns="45715" rIns="91430" bIns="45715"/>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solidFill>
                  <a:prstClr val="black"/>
                </a:solidFill>
              </a:rPr>
              <a:t>－</a:t>
            </a:r>
            <a:fld id="{672DFB62-32F3-47D0-9DA0-2C042347C29A}" type="slidenum">
              <a:rPr lang="zh-CN" altLang="en-US">
                <a:solidFill>
                  <a:prstClr val="black"/>
                </a:solidFill>
              </a:rPr>
              <a:pPr>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4088458359"/>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3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142" indent="0" algn="ctr">
              <a:buNone/>
              <a:defRPr/>
            </a:lvl2pPr>
            <a:lvl3pPr marL="914288" indent="0" algn="ctr">
              <a:buNone/>
              <a:defRPr/>
            </a:lvl3pPr>
            <a:lvl4pPr marL="1371430" indent="0" algn="ctr">
              <a:buNone/>
              <a:defRPr/>
            </a:lvl4pPr>
            <a:lvl5pPr marL="1828574" indent="0" algn="ctr">
              <a:buNone/>
              <a:defRPr/>
            </a:lvl5pPr>
            <a:lvl6pPr marL="2285715" indent="0" algn="ctr">
              <a:buNone/>
              <a:defRPr/>
            </a:lvl6pPr>
            <a:lvl7pPr marL="2742857" indent="0" algn="ctr">
              <a:buNone/>
              <a:defRPr/>
            </a:lvl7pPr>
            <a:lvl8pPr marL="3200000" indent="0" algn="ctr">
              <a:buNone/>
              <a:defRPr/>
            </a:lvl8pPr>
            <a:lvl9pPr marL="3657143"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A940506E-D444-44FD-8FBF-B5AADD779FED}"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07347499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03" y="2031707"/>
            <a:ext cx="7772400"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1"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91"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119027734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DBB6D823-2615-4D17-B9DA-C7AA8DB074B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773894168"/>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142" indent="0">
              <a:buNone/>
              <a:defRPr sz="1800"/>
            </a:lvl2pPr>
            <a:lvl3pPr marL="914288" indent="0">
              <a:buNone/>
              <a:defRPr sz="1600"/>
            </a:lvl3pPr>
            <a:lvl4pPr marL="1371430" indent="0">
              <a:buNone/>
              <a:defRPr sz="1400"/>
            </a:lvl4pPr>
            <a:lvl5pPr marL="1828574" indent="0">
              <a:buNone/>
              <a:defRPr sz="1400"/>
            </a:lvl5pPr>
            <a:lvl6pPr marL="2285715" indent="0">
              <a:buNone/>
              <a:defRPr sz="1400"/>
            </a:lvl6pPr>
            <a:lvl7pPr marL="2742857" indent="0">
              <a:buNone/>
              <a:defRPr sz="1400"/>
            </a:lvl7pPr>
            <a:lvl8pPr marL="3200000" indent="0">
              <a:buNone/>
              <a:defRPr sz="1400"/>
            </a:lvl8pPr>
            <a:lvl9pPr marL="3657143"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810BA02B-FF6E-4AAC-A318-BE4B28FE58D2}"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305100961"/>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9"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1388"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9C4C7936-70BE-41AF-ABD0-39B74A70C6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451864389"/>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43" y="1151335"/>
            <a:ext cx="4041775"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4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pPr>
              <a:defRPr/>
            </a:pPr>
            <a:r>
              <a:rPr lang="zh-CN" altLang="en-US">
                <a:solidFill>
                  <a:srgbClr val="000000"/>
                </a:solidFill>
              </a:rPr>
              <a:t>－</a:t>
            </a:r>
            <a:fld id="{3F637143-175B-4664-AD73-74552D4B839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493201159"/>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pPr>
              <a:defRPr/>
            </a:pPr>
            <a:r>
              <a:rPr lang="zh-CN" altLang="en-US">
                <a:solidFill>
                  <a:srgbClr val="000000"/>
                </a:solidFill>
              </a:rPr>
              <a:t>－</a:t>
            </a:r>
            <a:fld id="{7F6374B6-0618-4097-AEDC-F0D13DDA41B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399880990"/>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r>
              <a:rPr lang="zh-CN" altLang="en-US">
                <a:solidFill>
                  <a:srgbClr val="000000"/>
                </a:solidFill>
              </a:rPr>
              <a:t>－</a:t>
            </a:r>
            <a:fld id="{655A1842-000E-4E71-B667-46D0BD5D081C}"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914692439"/>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8" y="1076328"/>
            <a:ext cx="3008313" cy="351829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8318CFDC-6DDC-4062-B678-D926D0DAD2F7}"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617781756"/>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endParaRPr lang="zh-CN" altLang="en-US" noProof="0" smtClean="0">
              <a:sym typeface="Tahoma" pitchFamily="34" charset="0"/>
            </a:endParaRPr>
          </a:p>
        </p:txBody>
      </p:sp>
      <p:sp>
        <p:nvSpPr>
          <p:cNvPr id="4" name="文本占位符 3"/>
          <p:cNvSpPr>
            <a:spLocks noGrp="1"/>
          </p:cNvSpPr>
          <p:nvPr>
            <p:ph type="body" sz="half" idx="2"/>
          </p:nvPr>
        </p:nvSpPr>
        <p:spPr>
          <a:xfrm>
            <a:off x="1792288" y="4025514"/>
            <a:ext cx="5486400" cy="60364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672DFB62-32F3-47D0-9DA0-2C042347C2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201377938"/>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CF5C39E3-73A2-4A81-BCFD-9B8BB51F692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754376890"/>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5140" y="86927"/>
            <a:ext cx="2139950" cy="451246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95288" y="86927"/>
            <a:ext cx="6267450" cy="451246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F3BFCD99-398C-4AE2-99D3-505C6E7769F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6958715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141419030"/>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93"/>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headEnd/>
            <a:tailEnd/>
          </a:ln>
          <a:extLst/>
        </p:spPr>
        <p:txBody>
          <a:bodyPr lIns="91430" tIns="45715" rIns="91430" bIns="45715"/>
          <a:lstStyle/>
          <a:p>
            <a:pPr eaLnBrk="0" fontAlgn="base" hangingPunct="0">
              <a:spcBef>
                <a:spcPct val="0"/>
              </a:spcBef>
              <a:spcAft>
                <a:spcPct val="0"/>
              </a:spcAft>
              <a:buFont typeface="Arial" pitchFamily="34" charset="0"/>
              <a:buNone/>
              <a:defRPr/>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8"/>
            <a:ext cx="6192838" cy="500063"/>
          </a:xfrm>
          <a:prstGeom prst="rect">
            <a:avLst/>
          </a:prstGeom>
          <a:extLst/>
        </p:spPr>
        <p:txBody>
          <a:bodyPr rtlCol="0" anchor="ctr">
            <a:noAutofit/>
          </a:bodyPr>
          <a:lstStyle>
            <a:lvl1pPr>
              <a:defRPr lang="zh-CN" sz="3200" b="0" kern="0" smtClean="0">
                <a:latin typeface="Arial"/>
                <a:ea typeface="微软雅黑" pitchFamily="34" charset="-122"/>
                <a:cs typeface="Arial"/>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extLst/>
        </p:spPr>
        <p:txBody>
          <a:bodyPr/>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a:ea typeface="华文细黑"/>
            </a:endParaRPr>
          </a:p>
        </p:txBody>
      </p:sp>
    </p:spTree>
    <p:extLst>
      <p:ext uri="{BB962C8B-B14F-4D97-AF65-F5344CB8AC3E}">
        <p14:creationId xmlns:p14="http://schemas.microsoft.com/office/powerpoint/2010/main" val="12845483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06563048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328856223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itchFamily="34" charset="-122"/>
                <a:ea typeface="微软雅黑" pitchFamily="34" charset="-122"/>
              </a:defRPr>
            </a:lvl1pPr>
          </a:lstStyle>
          <a:p>
            <a:r>
              <a:rPr lang="zh-CN" altLang="en-US" dirty="0" smtClean="0"/>
              <a:t>      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4786330"/>
            <a:ext cx="2133600" cy="357188"/>
          </a:xfrm>
          <a:prstGeom prst="rect">
            <a:avLst/>
          </a:prstGeom>
          <a:ln/>
        </p:spPr>
        <p:txBody>
          <a:bodyPr lIns="91430" tIns="45715" rIns="91430" bIns="45715"/>
          <a:lstStyle>
            <a:lvl1pPr>
              <a:defRPr/>
            </a:lvl1pPr>
          </a:lstStyle>
          <a:p>
            <a:pPr eaLnBrk="0" fontAlgn="base" hangingPunct="0">
              <a:spcBef>
                <a:spcPct val="0"/>
              </a:spcBef>
              <a:spcAft>
                <a:spcPct val="0"/>
              </a:spcAft>
              <a:buFont typeface="Arial" pitchFamily="34" charset="0"/>
              <a:buNone/>
              <a:defRPr/>
            </a:pPr>
            <a:endParaRPr lang="en-US" altLang="zh-CN" sz="2000" b="1" dirty="0">
              <a:solidFill>
                <a:srgbClr val="000000"/>
              </a:solidFill>
              <a:latin typeface="华文细黑" pitchFamily="2" charset="-122"/>
              <a:ea typeface="宋体"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a:ln/>
        </p:spPr>
        <p:txBody>
          <a:bodyPr lIns="91430" tIns="45715" rIns="91430" bIns="45715"/>
          <a:lstStyle>
            <a:lvl1pPr>
              <a:defRPr/>
            </a:lvl1pPr>
          </a:lstStyle>
          <a:p>
            <a:pPr eaLnBrk="0" fontAlgn="base" hangingPunct="0">
              <a:spcBef>
                <a:spcPct val="0"/>
              </a:spcBef>
              <a:spcAft>
                <a:spcPct val="0"/>
              </a:spcAft>
              <a:buFont typeface="Arial" pitchFamily="34" charset="0"/>
              <a:buNone/>
              <a:defRPr/>
            </a:pPr>
            <a:endParaRPr lang="en-US" altLang="zh-CN" sz="2000" b="1" dirty="0">
              <a:solidFill>
                <a:srgbClr val="000000"/>
              </a:solidFill>
              <a:latin typeface="华文细黑" pitchFamily="2" charset="-122"/>
              <a:ea typeface="宋体" pitchFamily="2" charset="-122"/>
            </a:endParaRPr>
          </a:p>
        </p:txBody>
      </p:sp>
      <p:sp>
        <p:nvSpPr>
          <p:cNvPr id="6" name="Rectangle 6"/>
          <p:cNvSpPr>
            <a:spLocks noGrp="1" noChangeArrowheads="1"/>
          </p:cNvSpPr>
          <p:nvPr>
            <p:ph type="sldNum" sz="quarter" idx="12"/>
          </p:nvPr>
        </p:nvSpPr>
        <p:spPr>
          <a:xfrm>
            <a:off x="6796118" y="4822048"/>
            <a:ext cx="2133600" cy="357188"/>
          </a:xfrm>
          <a:ln/>
        </p:spPr>
        <p:txBody>
          <a:bodyPr/>
          <a:lstStyle>
            <a:lvl1pPr>
              <a:defRPr/>
            </a:lvl1pPr>
          </a:lstStyle>
          <a:p>
            <a:pPr>
              <a:defRPr/>
            </a:pPr>
            <a:endParaRPr lang="en-US" altLang="zh-CN" dirty="0" smtClean="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headEnd/>
            <a:tailEnd/>
          </a:ln>
          <a:effectLst/>
          <a:extLst/>
        </p:spPr>
        <p:txBody>
          <a:bodyPr lIns="91430" tIns="45715" rIns="91430" bIns="45715" rtlCol="0" anchor="ctr"/>
          <a:lstStyle/>
          <a:p>
            <a:pPr algn="ctr" eaLnBrk="0" fontAlgn="base" hangingPunct="0">
              <a:spcBef>
                <a:spcPct val="0"/>
              </a:spcBef>
              <a:spcAft>
                <a:spcPct val="0"/>
              </a:spcAft>
              <a:buFont typeface="Arial" pitchFamily="34" charset="0"/>
              <a:buNone/>
            </a:pPr>
            <a:endParaRPr lang="zh-CN" altLang="en-US" sz="900" b="1" dirty="0" smtClean="0">
              <a:solidFill>
                <a:srgbClr val="000000"/>
              </a:solidFill>
              <a:latin typeface="华文细黑" pitchFamily="2" charset="-122"/>
              <a:ea typeface="宋体" pitchFamily="2" charset="-122"/>
            </a:endParaRPr>
          </a:p>
        </p:txBody>
      </p:sp>
      <p:sp>
        <p:nvSpPr>
          <p:cNvPr id="8" name="内容占位符 2"/>
          <p:cNvSpPr>
            <a:spLocks noGrp="1"/>
          </p:cNvSpPr>
          <p:nvPr>
            <p:ph idx="13"/>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117843399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45156201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灯片编号占位符 3"/>
          <p:cNvSpPr>
            <a:spLocks noGrp="1" noChangeArrowheads="1"/>
          </p:cNvSpPr>
          <p:nvPr>
            <p:ph type="sldNum" sz="quarter" idx="12"/>
          </p:nvPr>
        </p:nvSpPr>
        <p:spPr>
          <a:xfrm>
            <a:off x="8539290" y="4786011"/>
            <a:ext cx="419549" cy="273844"/>
          </a:xfrm>
        </p:spPr>
        <p:txBody>
          <a:bodyPr/>
          <a:lstStyle>
            <a:lvl1pPr>
              <a:defRPr sz="1300">
                <a:latin typeface="微软雅黑" panose="020B0503020204020204" pitchFamily="34" charset="-122"/>
                <a:ea typeface="微软雅黑" panose="020B0503020204020204" pitchFamily="34" charset="-122"/>
              </a:defRPr>
            </a:lvl1pPr>
          </a:lstStyle>
          <a:p>
            <a:pPr>
              <a:defRPr/>
            </a:pPr>
            <a:fld id="{643D10BF-99D3-4679-B388-4D0003E6DD67}" type="slidenum">
              <a:rPr lang="zh-CN" altLang="en-US" smtClean="0">
                <a:solidFill>
                  <a:srgbClr val="000000"/>
                </a:solidFill>
              </a:rPr>
              <a:pPr>
                <a:defRPr/>
              </a:pPr>
              <a:t>‹#›</a:t>
            </a:fld>
            <a:endParaRPr lang="en-US" dirty="0">
              <a:solidFill>
                <a:srgbClr val="000000"/>
              </a:solidFill>
            </a:endParaRPr>
          </a:p>
        </p:txBody>
      </p:sp>
      <p:sp>
        <p:nvSpPr>
          <p:cNvPr id="8" name="文本框 3180"/>
          <p:cNvSpPr txBox="1">
            <a:spLocks noChangeArrowheads="1"/>
          </p:cNvSpPr>
          <p:nvPr userDrawn="1">
            <p:custDataLst>
              <p:tags r:id="rId1"/>
            </p:custDataLst>
          </p:nvPr>
        </p:nvSpPr>
        <p:spPr bwMode="auto">
          <a:xfrm>
            <a:off x="1163456" y="1527574"/>
            <a:ext cx="619075" cy="209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4726" tIns="37362" rIns="74726" bIns="37362"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charset="0"/>
              <a:buNone/>
            </a:pPr>
            <a:r>
              <a:rPr lang="zh-CN" altLang="en-US" sz="6500" b="1" dirty="0" smtClean="0">
                <a:solidFill>
                  <a:srgbClr val="FCBF9A"/>
                </a:solidFill>
                <a:latin typeface="黑体" panose="02010609060101010101" pitchFamily="49" charset="-122"/>
                <a:ea typeface="黑体" panose="02010609060101010101" pitchFamily="49" charset="-122"/>
              </a:rPr>
              <a:t>目录</a:t>
            </a:r>
            <a:endParaRPr lang="zh-CN" altLang="en-US" sz="6500" b="1" dirty="0">
              <a:solidFill>
                <a:srgbClr val="FCBF9A"/>
              </a:solidFill>
              <a:latin typeface="黑体" panose="02010609060101010101" pitchFamily="49" charset="-122"/>
              <a:ea typeface="黑体" panose="02010609060101010101" pitchFamily="49" charset="-122"/>
            </a:endParaRPr>
          </a:p>
        </p:txBody>
      </p:sp>
      <p:sp>
        <p:nvSpPr>
          <p:cNvPr id="9" name="文本框 177"/>
          <p:cNvSpPr txBox="1">
            <a:spLocks noChangeArrowheads="1"/>
          </p:cNvSpPr>
          <p:nvPr userDrawn="1">
            <p:custDataLst>
              <p:tags r:id="rId2"/>
            </p:custDataLst>
          </p:nvPr>
        </p:nvSpPr>
        <p:spPr bwMode="auto">
          <a:xfrm>
            <a:off x="1934270" y="1590090"/>
            <a:ext cx="620442" cy="243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74726" tIns="37362" rIns="74726" bIns="37362"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charset="0"/>
              <a:buNone/>
            </a:pPr>
            <a:r>
              <a:rPr lang="en-US" altLang="zh-CN" sz="2600" dirty="0">
                <a:solidFill>
                  <a:srgbClr val="FFFFFF">
                    <a:lumMod val="65000"/>
                  </a:srgbClr>
                </a:solidFill>
                <a:latin typeface="黑体" panose="02010609060101010101" pitchFamily="49" charset="-122"/>
                <a:ea typeface="黑体" panose="02010609060101010101" pitchFamily="49" charset="-122"/>
              </a:rPr>
              <a:t>CONTENTS</a:t>
            </a:r>
            <a:endParaRPr lang="zh-CN" altLang="en-US" sz="2600" dirty="0">
              <a:solidFill>
                <a:srgbClr val="FFFFFF">
                  <a:lumMod val="65000"/>
                </a:srgb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24524251"/>
      </p:ext>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a:defRPr/>
            </a:pPr>
            <a:fld id="{B4F93A1E-AD4F-4A44-A692-3A533B78E115}" type="slidenum">
              <a:rPr lang="zh-CN" alt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7991636"/>
      </p:ext>
    </p:extLst>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 y="1184675"/>
            <a:ext cx="9144000" cy="27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l="10513" t="10342" r="12415" b="6898"/>
          <a:stretch>
            <a:fillRect/>
          </a:stretch>
        </p:blipFill>
        <p:spPr bwMode="auto">
          <a:xfrm>
            <a:off x="7471282" y="39293"/>
            <a:ext cx="1315961"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0403326"/>
      </p:ext>
    </p:extLst>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p:cNvSpPr>
            <a:spLocks noGrp="1" noChangeArrowheads="1"/>
          </p:cNvSpPr>
          <p:nvPr>
            <p:ph type="sldNum" sz="quarter" idx="12"/>
          </p:nvPr>
        </p:nvSpPr>
        <p:spPr>
          <a:xfrm>
            <a:off x="8539290" y="4786011"/>
            <a:ext cx="419549" cy="273844"/>
          </a:xfrm>
        </p:spPr>
        <p:txBody>
          <a:bodyPr/>
          <a:lstStyle>
            <a:lvl1pPr>
              <a:defRPr sz="1300">
                <a:latin typeface="微软雅黑" panose="020B0503020204020204" pitchFamily="34" charset="-122"/>
                <a:ea typeface="微软雅黑" panose="020B0503020204020204" pitchFamily="34" charset="-122"/>
              </a:defRPr>
            </a:lvl1pPr>
          </a:lstStyle>
          <a:p>
            <a:pPr>
              <a:defRPr/>
            </a:pPr>
            <a:fld id="{643D10BF-99D3-4679-B388-4D0003E6DD67}" type="slidenum">
              <a:rPr lang="zh-CN" altLang="en-US" smtClean="0">
                <a:solidFill>
                  <a:srgbClr val="000000"/>
                </a:solidFill>
              </a:rPr>
              <a:pPr>
                <a:defRPr/>
              </a:pPr>
              <a:t>‹#›</a:t>
            </a:fld>
            <a:endParaRPr lang="en-US" dirty="0">
              <a:solidFill>
                <a:srgbClr val="000000"/>
              </a:solidFill>
            </a:endParaRPr>
          </a:p>
        </p:txBody>
      </p:sp>
      <p:sp>
        <p:nvSpPr>
          <p:cNvPr id="5" name="标题 1"/>
          <p:cNvSpPr>
            <a:spLocks noGrp="1"/>
          </p:cNvSpPr>
          <p:nvPr>
            <p:ph type="title"/>
          </p:nvPr>
        </p:nvSpPr>
        <p:spPr>
          <a:xfrm>
            <a:off x="418774" y="249517"/>
            <a:ext cx="6283787" cy="383381"/>
          </a:xfrm>
        </p:spPr>
        <p:txBody>
          <a:bodyPr/>
          <a:lstStyle>
            <a:lvl1pPr algn="l">
              <a:defRPr lang="zh-CN" altLang="en-US" sz="2300" b="1" kern="1200" dirty="0">
                <a:solidFill>
                  <a:schemeClr val="tx1">
                    <a:lumMod val="75000"/>
                    <a:lumOff val="25000"/>
                  </a:schemeClr>
                </a:solidFill>
                <a:latin typeface="+mj-ea"/>
                <a:ea typeface="+mj-ea"/>
                <a:cs typeface="+mn-cs"/>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599525571"/>
      </p:ext>
    </p:extLst>
  </p:cSld>
  <p:clrMapOvr>
    <a:masterClrMapping/>
  </p:clrMapOvr>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1" y="2337981"/>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97769" y="85123"/>
            <a:ext cx="1067591" cy="534565"/>
          </a:xfrm>
          <a:prstGeom prst="rect">
            <a:avLst/>
          </a:prstGeom>
        </p:spPr>
      </p:pic>
      <p:sp>
        <p:nvSpPr>
          <p:cNvPr id="76" name="矩形 75"/>
          <p:cNvSpPr/>
          <p:nvPr userDrawn="1"/>
        </p:nvSpPr>
        <p:spPr>
          <a:xfrm>
            <a:off x="-6464" y="-10884"/>
            <a:ext cx="270000" cy="620171"/>
          </a:xfrm>
          <a:prstGeom prst="rect">
            <a:avLst/>
          </a:prstGeom>
          <a:solidFill>
            <a:srgbClr val="D7192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74726" tIns="37362" rIns="74726" bIns="37362" rtlCol="0" anchor="ctr"/>
          <a:lstStyle/>
          <a:p>
            <a:pPr algn="ctr" fontAlgn="base">
              <a:spcBef>
                <a:spcPct val="0"/>
              </a:spcBef>
              <a:spcAft>
                <a:spcPct val="0"/>
              </a:spcAft>
              <a:buFont typeface="Arial" charset="0"/>
              <a:buNone/>
            </a:pPr>
            <a:endParaRPr lang="zh-CN" altLang="en-US" sz="1600">
              <a:solidFill>
                <a:prstClr val="white"/>
              </a:solidFill>
            </a:endParaRPr>
          </a:p>
        </p:txBody>
      </p:sp>
      <p:sp>
        <p:nvSpPr>
          <p:cNvPr id="9" name="灯片编号占位符 5"/>
          <p:cNvSpPr>
            <a:spLocks noGrp="1"/>
          </p:cNvSpPr>
          <p:nvPr>
            <p:ph type="sldNum" sz="quarter" idx="4"/>
          </p:nvPr>
        </p:nvSpPr>
        <p:spPr>
          <a:xfrm>
            <a:off x="8423131" y="4840018"/>
            <a:ext cx="666890" cy="276224"/>
          </a:xfrm>
          <a:prstGeom prst="rect">
            <a:avLst/>
          </a:prstGeom>
          <a:noFill/>
        </p:spPr>
        <p:txBody>
          <a:bodyPr vert="horz" lIns="74726" tIns="37362" rIns="74726" bIns="37362" rtlCol="0" anchor="ctr"/>
          <a:lstStyle>
            <a:lvl1pPr algn="r">
              <a:defRPr sz="1600">
                <a:solidFill>
                  <a:srgbClr val="D7192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87" y="-10884"/>
            <a:ext cx="34289" cy="620171"/>
          </a:xfrm>
          <a:prstGeom prst="rect">
            <a:avLst/>
          </a:prstGeom>
          <a:solidFill>
            <a:srgbClr val="D7192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74726" tIns="37362" rIns="74726" bIns="37362" rtlCol="0" anchor="ctr"/>
          <a:lstStyle/>
          <a:p>
            <a:pPr algn="ctr" fontAlgn="base">
              <a:spcBef>
                <a:spcPct val="0"/>
              </a:spcBef>
              <a:spcAft>
                <a:spcPct val="0"/>
              </a:spcAft>
              <a:buFont typeface="Arial" charset="0"/>
              <a:buNone/>
            </a:pPr>
            <a:endParaRPr lang="zh-CN" altLang="en-US" sz="1600">
              <a:solidFill>
                <a:prstClr val="white"/>
              </a:solidFill>
            </a:endParaRPr>
          </a:p>
        </p:txBody>
      </p:sp>
      <p:sp>
        <p:nvSpPr>
          <p:cNvPr id="11" name="标题占位符 1"/>
          <p:cNvSpPr>
            <a:spLocks noGrp="1"/>
          </p:cNvSpPr>
          <p:nvPr>
            <p:ph type="title"/>
          </p:nvPr>
        </p:nvSpPr>
        <p:spPr bwMode="auto">
          <a:xfrm>
            <a:off x="450641" y="225930"/>
            <a:ext cx="7115175" cy="383381"/>
          </a:xfrm>
          <a:prstGeom prst="rect">
            <a:avLst/>
          </a:prstGeom>
          <a:noFill/>
          <a:ln w="9525">
            <a:noFill/>
            <a:miter lim="800000"/>
            <a:headEnd/>
            <a:tailEnd/>
          </a:ln>
        </p:spPr>
        <p:txBody>
          <a:bodyPr vert="horz" wrap="square" lIns="74726" tIns="37362" rIns="74726" bIns="37362" numCol="1" anchor="ctr" anchorCtr="0" compatLnSpc="1">
            <a:prstTxWarp prst="textNoShape">
              <a:avLst/>
            </a:prstTxWarp>
            <a:noAutofit/>
          </a:bodyPr>
          <a:lstStyle>
            <a:lvl1pPr algn="l">
              <a:defRPr lang="zh-CN" altLang="en-US" sz="2600" b="0" dirty="0" smtClean="0">
                <a:solidFill>
                  <a:srgbClr val="D71920"/>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2613214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88"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2"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2"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88"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87236962"/>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a:extLst>
              <a:ext uri="{28A0092B-C50C-407E-A947-70E740481C1C}">
                <a14:useLocalDpi xmlns:a14="http://schemas.microsoft.com/office/drawing/2010/main" val="0"/>
              </a:ext>
            </a:extLst>
          </a:blip>
          <a:srcRect l="4970" t="1717" r="74190" b="70427"/>
          <a:stretch>
            <a:fillRect/>
          </a:stretch>
        </p:blipFill>
        <p:spPr bwMode="auto">
          <a:xfrm>
            <a:off x="7786701" y="3964807"/>
            <a:ext cx="1357313"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直接连接符 9"/>
          <p:cNvSpPr>
            <a:spLocks noChangeShapeType="1"/>
          </p:cNvSpPr>
          <p:nvPr/>
        </p:nvSpPr>
        <p:spPr bwMode="auto">
          <a:xfrm>
            <a:off x="-9523" y="5125641"/>
            <a:ext cx="9153525"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74726" tIns="37362" rIns="74726" bIns="37362"/>
          <a:lstStyle/>
          <a:p>
            <a:pPr defTabSz="651002" eaLnBrk="0" fontAlgn="base" hangingPunct="0">
              <a:spcBef>
                <a:spcPct val="0"/>
              </a:spcBef>
              <a:spcAft>
                <a:spcPct val="0"/>
              </a:spcAft>
              <a:defRPr/>
            </a:pPr>
            <a:endParaRPr lang="zh-CN" altLang="en-US" sz="1300" b="1" smtClean="0">
              <a:solidFill>
                <a:prstClr val="black"/>
              </a:solidFill>
              <a:latin typeface="Arial" panose="020B0604020202020204" pitchFamily="34" charset="0"/>
              <a:ea typeface="宋体" panose="02010600030101010101" pitchFamily="2" charset="-122"/>
            </a:endParaRPr>
          </a:p>
        </p:txBody>
      </p:sp>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74726" tIns="37362" rIns="74726" bIns="37362"/>
          <a:lstStyle/>
          <a:p>
            <a:pPr defTabSz="651002" eaLnBrk="0" fontAlgn="base" hangingPunct="0">
              <a:spcBef>
                <a:spcPct val="0"/>
              </a:spcBef>
              <a:spcAft>
                <a:spcPct val="0"/>
              </a:spcAft>
              <a:defRPr/>
            </a:pPr>
            <a:endParaRPr lang="zh-CN" altLang="en-US" sz="1700" b="1">
              <a:solidFill>
                <a:prstClr val="black"/>
              </a:solidFill>
              <a:latin typeface="微软雅黑" panose="020B0503020204020204" pitchFamily="34" charset="-122"/>
              <a:ea typeface="微软雅黑" panose="020B0503020204020204" pitchFamily="34" charset="-122"/>
            </a:endParaRPr>
          </a:p>
        </p:txBody>
      </p:sp>
      <p:pic>
        <p:nvPicPr>
          <p:cNvPr id="6" name="图片 11"/>
          <p:cNvPicPr>
            <a:picLocks noChangeAspect="1"/>
          </p:cNvPicPr>
          <p:nvPr/>
        </p:nvPicPr>
        <p:blipFill>
          <a:blip r:embed="rId3">
            <a:extLst>
              <a:ext uri="{28A0092B-C50C-407E-A947-70E740481C1C}">
                <a14:useLocalDpi xmlns:a14="http://schemas.microsoft.com/office/drawing/2010/main" val="0"/>
              </a:ext>
            </a:extLst>
          </a:blip>
          <a:srcRect l="16425" t="22919" r="20621" b="24733"/>
          <a:stretch>
            <a:fillRect/>
          </a:stretch>
        </p:blipFill>
        <p:spPr bwMode="auto">
          <a:xfrm>
            <a:off x="7523562" y="75015"/>
            <a:ext cx="1397794" cy="67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 y="-10716"/>
            <a:ext cx="270272" cy="734616"/>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74726" tIns="37362" rIns="74726" bIns="37362" anchor="ctr"/>
          <a:lstStyle/>
          <a:p>
            <a:pPr algn="ctr" defTabSz="651002" eaLnBrk="0" fontAlgn="base" hangingPunct="0">
              <a:spcBef>
                <a:spcPct val="0"/>
              </a:spcBef>
              <a:spcAft>
                <a:spcPct val="0"/>
              </a:spcAft>
              <a:defRPr/>
            </a:pPr>
            <a:endParaRPr lang="zh-CN" altLang="en-US" sz="1700" b="1">
              <a:solidFill>
                <a:prstClr val="white"/>
              </a:solidFill>
              <a:latin typeface="Calibri"/>
              <a:ea typeface="宋体" panose="02010600030101010101" pitchFamily="2" charset="-122"/>
            </a:endParaRPr>
          </a:p>
        </p:txBody>
      </p:sp>
      <p:sp>
        <p:nvSpPr>
          <p:cNvPr id="2" name="标题 1"/>
          <p:cNvSpPr>
            <a:spLocks noGrp="1"/>
          </p:cNvSpPr>
          <p:nvPr>
            <p:ph type="title"/>
          </p:nvPr>
        </p:nvSpPr>
        <p:spPr>
          <a:xfrm>
            <a:off x="457200" y="206006"/>
            <a:ext cx="8229600" cy="421555"/>
          </a:xfrm>
          <a:prstGeom prst="rect">
            <a:avLst/>
          </a:prstGeom>
        </p:spPr>
        <p:txBody>
          <a:bodyPr/>
          <a:lstStyle>
            <a:lvl1pPr>
              <a:defRPr sz="3000">
                <a:solidFill>
                  <a:srgbClr val="C00000"/>
                </a:solidFill>
                <a:latin typeface="微软雅黑" pitchFamily="34" charset="-122"/>
                <a:ea typeface="微软雅黑" pitchFamily="34" charset="-122"/>
              </a:defRPr>
            </a:lvl1pPr>
          </a:lstStyle>
          <a:p>
            <a:r>
              <a:rPr lang="zh-CN" altLang="en-US" dirty="0"/>
              <a:t>单击此处编辑母版标题样式</a:t>
            </a:r>
          </a:p>
        </p:txBody>
      </p:sp>
      <p:sp>
        <p:nvSpPr>
          <p:cNvPr id="8" name="灯片编号占位符 5"/>
          <p:cNvSpPr>
            <a:spLocks noGrp="1"/>
          </p:cNvSpPr>
          <p:nvPr>
            <p:ph type="sldNum" sz="quarter" idx="10"/>
          </p:nvPr>
        </p:nvSpPr>
        <p:spPr>
          <a:xfrm>
            <a:off x="8316542" y="4767263"/>
            <a:ext cx="794147" cy="314325"/>
          </a:xfrm>
        </p:spPr>
        <p:txBody>
          <a:bodyPr rtlCol="0"/>
          <a:lstStyle>
            <a:lvl1pPr algn="r">
              <a:defRPr sz="2300">
                <a:solidFill>
                  <a:srgbClr val="D24726"/>
                </a:solidFill>
                <a:latin typeface="微软雅黑" panose="020B0503020204020204" pitchFamily="34" charset="-122"/>
                <a:ea typeface="微软雅黑" panose="020B0503020204020204" pitchFamily="34" charset="-122"/>
              </a:defRPr>
            </a:lvl1pPr>
          </a:lstStyle>
          <a:p>
            <a:pPr defTabSz="651002">
              <a:defRPr/>
            </a:pPr>
            <a:fld id="{71BA0774-1773-4E56-AEDC-F8218BAA505B}" type="slidenum">
              <a:rPr lang="zh-CN" altLang="en-US" smtClean="0"/>
              <a:pPr defTabSz="651002">
                <a:defRPr/>
              </a:pPr>
              <a:t>‹#›</a:t>
            </a:fld>
            <a:endParaRPr lang="zh-CN" altLang="en-US" dirty="0"/>
          </a:p>
        </p:txBody>
      </p:sp>
    </p:spTree>
    <p:extLst>
      <p:ext uri="{BB962C8B-B14F-4D97-AF65-F5344CB8AC3E}">
        <p14:creationId xmlns:p14="http://schemas.microsoft.com/office/powerpoint/2010/main" val="224625069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1" y="2337981"/>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97769" y="85123"/>
            <a:ext cx="1067591" cy="534565"/>
          </a:xfrm>
          <a:prstGeom prst="rect">
            <a:avLst/>
          </a:prstGeom>
        </p:spPr>
      </p:pic>
      <p:sp>
        <p:nvSpPr>
          <p:cNvPr id="76" name="矩形 75"/>
          <p:cNvSpPr/>
          <p:nvPr userDrawn="1"/>
        </p:nvSpPr>
        <p:spPr>
          <a:xfrm>
            <a:off x="-6463" y="-10884"/>
            <a:ext cx="270000" cy="620171"/>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74726" tIns="37362" rIns="74726" bIns="37362" rtlCol="0" anchor="ctr"/>
          <a:lstStyle/>
          <a:p>
            <a:pPr algn="ctr" fontAlgn="base">
              <a:spcBef>
                <a:spcPct val="0"/>
              </a:spcBef>
              <a:spcAft>
                <a:spcPct val="0"/>
              </a:spcAft>
              <a:buFont typeface="Arial" charset="0"/>
              <a:buNone/>
            </a:pPr>
            <a:endParaRPr lang="zh-CN" altLang="en-US" sz="1400">
              <a:solidFill>
                <a:prstClr val="white"/>
              </a:solidFill>
            </a:endParaRPr>
          </a:p>
        </p:txBody>
      </p:sp>
      <p:sp>
        <p:nvSpPr>
          <p:cNvPr id="9" name="灯片编号占位符 5"/>
          <p:cNvSpPr>
            <a:spLocks noGrp="1"/>
          </p:cNvSpPr>
          <p:nvPr>
            <p:ph type="sldNum" sz="quarter" idx="4"/>
          </p:nvPr>
        </p:nvSpPr>
        <p:spPr>
          <a:xfrm>
            <a:off x="8423131" y="4840018"/>
            <a:ext cx="666890" cy="276224"/>
          </a:xfrm>
          <a:prstGeom prst="rect">
            <a:avLst/>
          </a:prstGeom>
          <a:noFill/>
        </p:spPr>
        <p:txBody>
          <a:bodyPr vert="horz" lIns="74726" tIns="37362" rIns="74726" bIns="37362" rtlCol="0" anchor="ctr"/>
          <a:lstStyle>
            <a:lvl1pPr algn="r">
              <a:defRPr sz="1400">
                <a:solidFill>
                  <a:srgbClr val="D24726"/>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80" y="-10884"/>
            <a:ext cx="34289" cy="620171"/>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74726" tIns="37362" rIns="74726" bIns="37362" rtlCol="0" anchor="ctr"/>
          <a:lstStyle/>
          <a:p>
            <a:pPr algn="ctr" fontAlgn="base">
              <a:spcBef>
                <a:spcPct val="0"/>
              </a:spcBef>
              <a:spcAft>
                <a:spcPct val="0"/>
              </a:spcAft>
              <a:buFont typeface="Arial" charset="0"/>
              <a:buNone/>
            </a:pPr>
            <a:endParaRPr lang="zh-CN" altLang="en-US" sz="1400">
              <a:solidFill>
                <a:prstClr val="white"/>
              </a:solidFill>
            </a:endParaRPr>
          </a:p>
        </p:txBody>
      </p:sp>
      <p:sp>
        <p:nvSpPr>
          <p:cNvPr id="11" name="标题占位符 1"/>
          <p:cNvSpPr>
            <a:spLocks noGrp="1"/>
          </p:cNvSpPr>
          <p:nvPr>
            <p:ph type="title"/>
          </p:nvPr>
        </p:nvSpPr>
        <p:spPr bwMode="auto">
          <a:xfrm>
            <a:off x="450635" y="225930"/>
            <a:ext cx="7115175" cy="383381"/>
          </a:xfrm>
          <a:prstGeom prst="rect">
            <a:avLst/>
          </a:prstGeom>
          <a:noFill/>
          <a:ln w="9525">
            <a:noFill/>
            <a:miter lim="800000"/>
            <a:headEnd/>
            <a:tailEnd/>
          </a:ln>
        </p:spPr>
        <p:txBody>
          <a:bodyPr vert="horz" wrap="square" lIns="74726" tIns="37362" rIns="74726" bIns="37362" numCol="1" anchor="ctr" anchorCtr="0" compatLnSpc="1">
            <a:prstTxWarp prst="textNoShape">
              <a:avLst/>
            </a:prstTxWarp>
            <a:noAutofit/>
          </a:bodyPr>
          <a:lstStyle>
            <a:lvl1pPr algn="l">
              <a:defRPr lang="zh-CN" altLang="en-US" sz="2300" b="0" dirty="0" smtClean="0">
                <a:solidFill>
                  <a:srgbClr val="D24726"/>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272429655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3" y="396485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65"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74726" tIns="37362" rIns="74726" bIns="37362"/>
          <a:lstStyle/>
          <a:p>
            <a:pPr fontAlgn="base">
              <a:spcBef>
                <a:spcPct val="0"/>
              </a:spcBef>
              <a:spcAft>
                <a:spcPct val="0"/>
              </a:spcAft>
              <a:buFont typeface="Arial" charset="0"/>
              <a:buNone/>
            </a:pPr>
            <a:endParaRPr lang="zh-CN" altLang="en-US" sz="17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74726" tIns="37362" rIns="74726" bIns="37362"/>
          <a:lstStyle/>
          <a:p>
            <a:pPr fontAlgn="base">
              <a:spcBef>
                <a:spcPct val="0"/>
              </a:spcBef>
              <a:spcAft>
                <a:spcPct val="0"/>
              </a:spcAft>
              <a:buFont typeface="Arial" charset="0"/>
              <a:buNone/>
            </a:pPr>
            <a:endParaRPr lang="zh-CN" altLang="en-US" sz="17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13" y="74760"/>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74726" tIns="37362" rIns="74726" bIns="37362" rtlCol="0" anchor="ctr"/>
          <a:lstStyle/>
          <a:p>
            <a:pPr algn="ctr" fontAlgn="base">
              <a:spcBef>
                <a:spcPct val="0"/>
              </a:spcBef>
              <a:spcAft>
                <a:spcPct val="0"/>
              </a:spcAft>
              <a:buFont typeface="Arial" charset="0"/>
              <a:buNone/>
            </a:pPr>
            <a:endParaRPr lang="zh-CN" altLang="en-US" sz="1700">
              <a:solidFill>
                <a:prstClr val="white"/>
              </a:solidFill>
            </a:endParaRPr>
          </a:p>
        </p:txBody>
      </p:sp>
      <p:sp>
        <p:nvSpPr>
          <p:cNvPr id="9" name="灯片编号占位符 5"/>
          <p:cNvSpPr>
            <a:spLocks noGrp="1"/>
          </p:cNvSpPr>
          <p:nvPr>
            <p:ph type="sldNum" sz="quarter" idx="4"/>
          </p:nvPr>
        </p:nvSpPr>
        <p:spPr>
          <a:xfrm>
            <a:off x="8316417" y="4767332"/>
            <a:ext cx="794392" cy="314185"/>
          </a:xfrm>
          <a:prstGeom prst="rect">
            <a:avLst/>
          </a:prstGeom>
          <a:noFill/>
        </p:spPr>
        <p:txBody>
          <a:bodyPr vert="horz" lIns="74726" tIns="37362" rIns="74726" bIns="37362" rtlCol="0" anchor="ctr"/>
          <a:lstStyle>
            <a:lvl1pPr algn="r">
              <a:defRPr sz="2300">
                <a:solidFill>
                  <a:srgbClr val="D24726"/>
                </a:solidFill>
                <a:latin typeface="微软雅黑" panose="020B0503020204020204" pitchFamily="34" charset="-122"/>
                <a:ea typeface="微软雅黑" panose="020B0503020204020204" pitchFamily="34" charset="-122"/>
              </a:defRPr>
            </a:lvl1pPr>
          </a:lstStyle>
          <a:p>
            <a:fld id="{42E5294C-4F80-4620-B1C4-F6736012926B}" type="slidenum">
              <a:rPr lang="zh-CN" altLang="en-US" smtClean="0"/>
              <a:pPr/>
              <a:t>‹#›</a:t>
            </a:fld>
            <a:endParaRPr lang="zh-CN" altLang="en-US" dirty="0"/>
          </a:p>
        </p:txBody>
      </p:sp>
      <p:sp>
        <p:nvSpPr>
          <p:cNvPr id="2" name="标题 1"/>
          <p:cNvSpPr>
            <a:spLocks noGrp="1"/>
          </p:cNvSpPr>
          <p:nvPr>
            <p:ph type="title"/>
          </p:nvPr>
        </p:nvSpPr>
        <p:spPr>
          <a:xfrm>
            <a:off x="457200" y="206006"/>
            <a:ext cx="8229600" cy="421555"/>
          </a:xfrm>
          <a:prstGeom prst="rect">
            <a:avLst/>
          </a:prstGeom>
        </p:spPr>
        <p:txBody>
          <a:bodyPr/>
          <a:lstStyle>
            <a:lvl1pPr>
              <a:defRPr sz="3000">
                <a:solidFill>
                  <a:srgbClr val="C00000"/>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73925318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60"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199000"/>
      </p:ext>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89" y="1110000"/>
            <a:ext cx="1965795" cy="2027685"/>
            <a:chOff x="1020070" y="1479995"/>
            <a:chExt cx="2621060" cy="2703578"/>
          </a:xfrm>
        </p:grpSpPr>
        <p:sp>
          <p:nvSpPr>
            <p:cNvPr id="10" name="矩形 9"/>
            <p:cNvSpPr/>
            <p:nvPr/>
          </p:nvSpPr>
          <p:spPr>
            <a:xfrm>
              <a:off x="2000982" y="1479995"/>
              <a:ext cx="984885" cy="2333116"/>
            </a:xfrm>
            <a:prstGeom prst="rect">
              <a:avLst/>
            </a:prstGeom>
          </p:spPr>
          <p:txBody>
            <a:bodyPr vert="eaVert" wrap="none">
              <a:spAutoFit/>
            </a:bodyPr>
            <a:lstStyle/>
            <a:p>
              <a:pPr defTabSz="914196"/>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80"/>
            </a:xfrm>
            <a:prstGeom prst="rect">
              <a:avLst/>
            </a:prstGeom>
          </p:spPr>
          <p:txBody>
            <a:bodyPr wrap="none">
              <a:spAutoFit/>
            </a:bodyPr>
            <a:lstStyle/>
            <a:p>
              <a:pPr defTabSz="914196"/>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09" y="4767315"/>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Tree>
    <p:extLst>
      <p:ext uri="{BB962C8B-B14F-4D97-AF65-F5344CB8AC3E}">
        <p14:creationId xmlns:p14="http://schemas.microsoft.com/office/powerpoint/2010/main" val="2173182619"/>
      </p:ext>
    </p:extLst>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9" y="4767315"/>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
        <p:nvSpPr>
          <p:cNvPr id="11" name="标题占位符 1"/>
          <p:cNvSpPr>
            <a:spLocks noGrp="1"/>
          </p:cNvSpPr>
          <p:nvPr>
            <p:ph type="title"/>
          </p:nvPr>
        </p:nvSpPr>
        <p:spPr bwMode="auto">
          <a:xfrm>
            <a:off x="330212" y="214348"/>
            <a:ext cx="7115175" cy="383381"/>
          </a:xfrm>
          <a:prstGeom prst="rect">
            <a:avLst/>
          </a:prstGeom>
          <a:noFill/>
          <a:ln w="9525">
            <a:noFill/>
            <a:miter lim="800000"/>
            <a:headEnd/>
            <a:tailEnd/>
          </a:ln>
        </p:spPr>
        <p:txBody>
          <a:bodyPr vert="horz" wrap="square" lIns="91421" tIns="45711" rIns="91421" bIns="45711"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816174719"/>
      </p:ext>
    </p:extLst>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1"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60"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890666"/>
      </p:ext>
    </p:extLst>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377987"/>
      </p:ext>
    </p:extLst>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3" name="矩形 2"/>
          <p:cNvSpPr/>
          <p:nvPr/>
        </p:nvSpPr>
        <p:spPr>
          <a:xfrm>
            <a:off x="1592408"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5" name="矩形 4"/>
          <p:cNvSpPr/>
          <p:nvPr/>
        </p:nvSpPr>
        <p:spPr>
          <a:xfrm>
            <a:off x="197728" y="359566"/>
            <a:ext cx="1109582" cy="850670"/>
          </a:xfrm>
          <a:prstGeom prst="rect">
            <a:avLst/>
          </a:prstGeom>
        </p:spPr>
        <p:txBody>
          <a:bodyPr wrap="square" lIns="91421" tIns="45711" rIns="91421" bIns="45711">
            <a:spAutoFit/>
          </a:bodyPr>
          <a:lstStyle/>
          <a:p>
            <a:pPr algn="r" defTabSz="914172">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172">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4040580889"/>
      </p:ext>
    </p:extLst>
  </p:cSld>
  <p:clrMapOvr>
    <a:masterClrMapping/>
  </p:clrMapOvr>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lIns="91421" tIns="45711" rIns="91421" bIns="45711"/>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1"/>
            <a:ext cx="5539413" cy="1083469"/>
          </a:xfrm>
          <a:prstGeom prst="rect">
            <a:avLst/>
          </a:prstGeom>
          <a:effectLst>
            <a:outerShdw blurRad="50800" dist="38100" dir="2700000" algn="tl" rotWithShape="0">
              <a:prstClr val="black">
                <a:alpha val="40000"/>
              </a:prstClr>
            </a:outerShdw>
          </a:effectLst>
        </p:spPr>
        <p:txBody>
          <a:bodyPr lIns="91421" tIns="45711" rIns="91421" bIns="45711"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09"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21" tIns="45711" rIns="91421" bIns="45711"/>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36987492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37"/>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26716"/>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29" y="1626716"/>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19" y="1631964"/>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82779"/>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19" y="2382779"/>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29" y="2382779"/>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12" y="2382779"/>
            <a:ext cx="1844529"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12" y="1626716"/>
            <a:ext cx="1844529"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01580907"/>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
        <p:nvSpPr>
          <p:cNvPr id="5" name="标题占位符 1"/>
          <p:cNvSpPr>
            <a:spLocks noGrp="1"/>
          </p:cNvSpPr>
          <p:nvPr>
            <p:ph type="title"/>
          </p:nvPr>
        </p:nvSpPr>
        <p:spPr bwMode="auto">
          <a:xfrm>
            <a:off x="330212" y="214348"/>
            <a:ext cx="7115175" cy="383381"/>
          </a:xfrm>
          <a:prstGeom prst="rect">
            <a:avLst/>
          </a:prstGeom>
          <a:noFill/>
          <a:ln w="9525">
            <a:noFill/>
            <a:miter lim="800000"/>
            <a:headEnd/>
            <a:tailEnd/>
          </a:ln>
        </p:spPr>
        <p:txBody>
          <a:bodyPr vert="horz" wrap="square" lIns="91421" tIns="45711" rIns="91421" bIns="45711"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4147765157"/>
      </p:ext>
    </p:extLst>
  </p:cSld>
  <p:clrMapOvr>
    <a:masterClrMapping/>
  </p:clrMapOvr>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
        <p:nvSpPr>
          <p:cNvPr id="5" name="标题占位符 1"/>
          <p:cNvSpPr>
            <a:spLocks noGrp="1"/>
          </p:cNvSpPr>
          <p:nvPr>
            <p:ph type="title"/>
          </p:nvPr>
        </p:nvSpPr>
        <p:spPr bwMode="auto">
          <a:xfrm>
            <a:off x="330212" y="214348"/>
            <a:ext cx="7115175" cy="383381"/>
          </a:xfrm>
          <a:prstGeom prst="rect">
            <a:avLst/>
          </a:prstGeom>
          <a:noFill/>
          <a:ln w="9525">
            <a:noFill/>
            <a:miter lim="800000"/>
            <a:headEnd/>
            <a:tailEnd/>
          </a:ln>
        </p:spPr>
        <p:txBody>
          <a:bodyPr vert="horz" wrap="square" lIns="91421" tIns="45711" rIns="91421" bIns="45711"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28803407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9"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9" y="4767279"/>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Tree>
    <p:extLst>
      <p:ext uri="{BB962C8B-B14F-4D97-AF65-F5344CB8AC3E}">
        <p14:creationId xmlns:p14="http://schemas.microsoft.com/office/powerpoint/2010/main" val="4021776017"/>
      </p:ext>
    </p:extLst>
  </p:cSld>
  <p:clrMapOvr>
    <a:masterClrMapping/>
  </p:clrMapOvr>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9"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9" y="4767279"/>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Tree>
    <p:extLst>
      <p:ext uri="{BB962C8B-B14F-4D97-AF65-F5344CB8AC3E}">
        <p14:creationId xmlns:p14="http://schemas.microsoft.com/office/powerpoint/2010/main" val="726245219"/>
      </p:ext>
    </p:extLst>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3"/>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502"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8" y="4767314"/>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
        <p:nvSpPr>
          <p:cNvPr id="12" name="标题占位符 1"/>
          <p:cNvSpPr>
            <a:spLocks noGrp="1"/>
          </p:cNvSpPr>
          <p:nvPr>
            <p:ph type="title"/>
          </p:nvPr>
        </p:nvSpPr>
        <p:spPr bwMode="auto">
          <a:xfrm>
            <a:off x="330212" y="214348"/>
            <a:ext cx="7115175" cy="383381"/>
          </a:xfrm>
          <a:prstGeom prst="rect">
            <a:avLst/>
          </a:prstGeom>
          <a:noFill/>
          <a:ln w="9525">
            <a:noFill/>
            <a:miter lim="800000"/>
            <a:headEnd/>
            <a:tailEnd/>
          </a:ln>
        </p:spPr>
        <p:txBody>
          <a:bodyPr vert="horz" wrap="square" lIns="91421" tIns="45711" rIns="91421" bIns="45711"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4091431241"/>
      </p:ext>
    </p:extLst>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21" tIns="45711" rIns="91421" bIns="45711"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36872049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
        <p:nvSpPr>
          <p:cNvPr id="5" name="标题占位符 1"/>
          <p:cNvSpPr>
            <a:spLocks noGrp="1"/>
          </p:cNvSpPr>
          <p:nvPr>
            <p:ph type="title"/>
          </p:nvPr>
        </p:nvSpPr>
        <p:spPr bwMode="auto">
          <a:xfrm>
            <a:off x="330212" y="214326"/>
            <a:ext cx="7115175" cy="383381"/>
          </a:xfrm>
          <a:prstGeom prst="rect">
            <a:avLst/>
          </a:prstGeom>
          <a:noFill/>
          <a:ln w="9525">
            <a:noFill/>
            <a:miter lim="800000"/>
            <a:headEnd/>
            <a:tailEnd/>
          </a:ln>
        </p:spPr>
        <p:txBody>
          <a:bodyPr vert="horz" wrap="square" lIns="91421" tIns="45711" rIns="91421" bIns="45711"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72347098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21" tIns="45711" rIns="91421" bIns="45711"/>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21" tIns="45711" rIns="91421" bIns="45711"/>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Tree>
    <p:extLst>
      <p:ext uri="{BB962C8B-B14F-4D97-AF65-F5344CB8AC3E}">
        <p14:creationId xmlns:p14="http://schemas.microsoft.com/office/powerpoint/2010/main" val="214584661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21" tIns="45711" rIns="91421" bIns="45711"/>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21" tIns="45711" rIns="91421" bIns="45711"/>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Tree>
    <p:extLst>
      <p:ext uri="{BB962C8B-B14F-4D97-AF65-F5344CB8AC3E}">
        <p14:creationId xmlns:p14="http://schemas.microsoft.com/office/powerpoint/2010/main" val="14216424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21" tIns="45711" rIns="91421" bIns="45711"/>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6001"/>
            <a:ext cx="6000792" cy="383381"/>
          </a:xfrm>
          <a:prstGeom prst="rect">
            <a:avLst/>
          </a:prstGeom>
        </p:spPr>
        <p:txBody>
          <a:bodyPr lIns="91421" tIns="45711" rIns="91421" bIns="45711"/>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lIns="91421" tIns="45711" rIns="91421" bIns="45711"/>
          <a:lstStyle>
            <a:lvl1pPr>
              <a:defRPr/>
            </a:lvl1pPr>
          </a:lstStyle>
          <a:p>
            <a:pPr defTabSz="914196"/>
            <a:fld id="{DE0BA5D3-2F7D-44E3-B206-D147CF0C119B}" type="slidenum">
              <a:rPr lang="zh-CN" altLang="en-US" smtClean="0">
                <a:solidFill>
                  <a:prstClr val="black"/>
                </a:solidFill>
              </a:rPr>
              <a:pPr defTabSz="914196"/>
              <a:t>‹#›</a:t>
            </a:fld>
            <a:endParaRPr lang="zh-CN" altLang="en-US">
              <a:solidFill>
                <a:prstClr val="black"/>
              </a:solidFill>
            </a:endParaRPr>
          </a:p>
        </p:txBody>
      </p:sp>
    </p:spTree>
    <p:extLst>
      <p:ext uri="{BB962C8B-B14F-4D97-AF65-F5344CB8AC3E}">
        <p14:creationId xmlns:p14="http://schemas.microsoft.com/office/powerpoint/2010/main" val="1582170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9"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4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3"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3"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3"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3"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796"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36" y="4191990"/>
            <a:ext cx="8426449"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148016211"/>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9"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9" y="4767279"/>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Tree>
    <p:extLst>
      <p:ext uri="{BB962C8B-B14F-4D97-AF65-F5344CB8AC3E}">
        <p14:creationId xmlns:p14="http://schemas.microsoft.com/office/powerpoint/2010/main" val="258725402"/>
      </p:ext>
    </p:extLst>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9"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6" y="4767276"/>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Tree>
    <p:extLst>
      <p:ext uri="{BB962C8B-B14F-4D97-AF65-F5344CB8AC3E}">
        <p14:creationId xmlns:p14="http://schemas.microsoft.com/office/powerpoint/2010/main" val="106158707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9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99"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21" tIns="45711" rIns="91421" bIns="45711"/>
          <a:lstStyle/>
          <a:p>
            <a:pPr defTabSz="914196"/>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0"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rtlCol="0" anchor="ctr"/>
          <a:lstStyle/>
          <a:p>
            <a:pPr algn="ctr" defTabSz="914196"/>
            <a:endParaRPr lang="zh-CN" altLang="en-US">
              <a:solidFill>
                <a:prstClr val="white"/>
              </a:solidFill>
            </a:endParaRPr>
          </a:p>
        </p:txBody>
      </p:sp>
      <p:sp>
        <p:nvSpPr>
          <p:cNvPr id="9" name="灯片编号占位符 5"/>
          <p:cNvSpPr>
            <a:spLocks noGrp="1"/>
          </p:cNvSpPr>
          <p:nvPr>
            <p:ph type="sldNum" sz="quarter" idx="4"/>
          </p:nvPr>
        </p:nvSpPr>
        <p:spPr>
          <a:xfrm>
            <a:off x="8586809" y="4767279"/>
            <a:ext cx="524015" cy="314185"/>
          </a:xfrm>
          <a:prstGeom prst="rect">
            <a:avLst/>
          </a:prstGeom>
          <a:noFill/>
        </p:spPr>
        <p:txBody>
          <a:bodyPr vert="horz" lIns="91421" tIns="45711" rIns="91421" bIns="45711"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196"/>
            <a:fld id="{DE0BA5D3-2F7D-44E3-B206-D147CF0C119B}" type="slidenum">
              <a:rPr lang="zh-CN" altLang="en-US" smtClean="0"/>
              <a:pPr defTabSz="914196"/>
              <a:t>‹#›</a:t>
            </a:fld>
            <a:endParaRPr lang="zh-CN" altLang="en-US"/>
          </a:p>
        </p:txBody>
      </p:sp>
    </p:spTree>
    <p:extLst>
      <p:ext uri="{BB962C8B-B14F-4D97-AF65-F5344CB8AC3E}">
        <p14:creationId xmlns:p14="http://schemas.microsoft.com/office/powerpoint/2010/main" val="1302132724"/>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20" y="141480"/>
            <a:ext cx="5775541" cy="486966"/>
          </a:xfrm>
          <a:prstGeom prst="rect">
            <a:avLst/>
          </a:prstGeom>
        </p:spPr>
        <p:txBody>
          <a:bodyPr lIns="91421" tIns="45711" rIns="91421" bIns="45711"/>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802726131"/>
      </p:ext>
    </p:extLst>
  </p:cSld>
  <p:clrMapOvr>
    <a:masterClrMapping/>
  </p:clrMapOvr>
  <p:transition spd="slow"/>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anchor="ctr"/>
          <a:lstStyle/>
          <a:p>
            <a:pPr algn="ctr" defTabSz="914196">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91" y="4593433"/>
            <a:ext cx="577153" cy="369320"/>
          </a:xfrm>
          <a:prstGeom prst="rect">
            <a:avLst/>
          </a:prstGeom>
          <a:noFill/>
          <a:ln w="9525">
            <a:noFill/>
            <a:miter lim="800000"/>
            <a:headEnd/>
            <a:tailEnd/>
          </a:ln>
        </p:spPr>
        <p:txBody>
          <a:bodyPr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defTabSz="914196" fontAlgn="base">
              <a:spcBef>
                <a:spcPct val="0"/>
              </a:spcBef>
              <a:spcAft>
                <a:spcPct val="0"/>
              </a:spcAft>
              <a:defRPr/>
            </a:pPr>
            <a:fld id="{E710ED84-633D-48D8-8DE3-F395BCE2FFC3}" type="slidenum">
              <a:rPr lang="zh-CN" altLang="en-US" smtClean="0">
                <a:solidFill>
                  <a:srgbClr val="E67819"/>
                </a:solidFill>
                <a:latin typeface="Impact" pitchFamily="34" charset="0"/>
              </a:rPr>
              <a:pPr algn="ctr" defTabSz="914196"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50"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anchor="ctr"/>
          <a:lstStyle/>
          <a:p>
            <a:pPr algn="ctr" defTabSz="914196">
              <a:defRPr/>
            </a:pPr>
            <a:endParaRPr lang="zh-CN" altLang="en-US">
              <a:solidFill>
                <a:prstClr val="white"/>
              </a:solidFill>
            </a:endParaRPr>
          </a:p>
        </p:txBody>
      </p:sp>
    </p:spTree>
    <p:extLst>
      <p:ext uri="{BB962C8B-B14F-4D97-AF65-F5344CB8AC3E}">
        <p14:creationId xmlns:p14="http://schemas.microsoft.com/office/powerpoint/2010/main" val="2232182497"/>
      </p:ext>
    </p:extLst>
  </p:cSld>
  <p:clrMapOvr>
    <a:masterClrMapping/>
  </p:clrMapOvr>
  <p:transition spd="slow"/>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94"/>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21" tIns="45711" rIns="91421" bIns="45711"/>
          <a:lstStyle/>
          <a:p>
            <a:pPr defTabSz="914196">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31"/>
            <a:ext cx="6192838" cy="500063"/>
          </a:xfrm>
          <a:prstGeom prst="rect">
            <a:avLst/>
          </a:prstGeom>
        </p:spPr>
        <p:txBody>
          <a:bodyPr lIns="91421" tIns="45711" rIns="91421" bIns="45711"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lIns="91421" tIns="45711" rIns="91421" bIns="45711"/>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defTabSz="914196">
              <a:defRPr/>
            </a:pPr>
            <a:r>
              <a:rPr lang="zh-CN" altLang="en-US" smtClean="0"/>
              <a:t>－</a:t>
            </a:r>
            <a:fld id="{69835CD2-15EF-4DFA-BE3A-0A3CAA52E657}" type="slidenum">
              <a:rPr lang="zh-CN" altLang="en-US" smtClean="0"/>
              <a:pPr defTabSz="914196">
                <a:defRPr/>
              </a:pPr>
              <a:t>‹#›</a:t>
            </a:fld>
            <a:r>
              <a:rPr lang="zh-CN" altLang="en-US" smtClean="0"/>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569033298"/>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87451" y="86925"/>
            <a:ext cx="6192838" cy="500063"/>
          </a:xfrm>
          <a:prstGeom prst="rect">
            <a:avLst/>
          </a:prstGeom>
        </p:spPr>
        <p:txBody>
          <a:bodyPr lIns="91421" tIns="45711" rIns="91421" bIns="45711"/>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7835903" y="4786312"/>
            <a:ext cx="1008063" cy="357188"/>
          </a:xfrm>
          <a:prstGeom prst="rect">
            <a:avLst/>
          </a:prstGeom>
        </p:spPr>
        <p:txBody>
          <a:bodyPr lIns="91421" tIns="45711" rIns="91421" bIns="45711"/>
          <a:lstStyle>
            <a:lvl1pPr>
              <a:defRPr/>
            </a:lvl1pPr>
          </a:lstStyle>
          <a:p>
            <a:pPr defTabSz="914196">
              <a:defRPr/>
            </a:pPr>
            <a:r>
              <a:rPr lang="zh-CN" altLang="en-US" smtClean="0">
                <a:solidFill>
                  <a:prstClr val="black"/>
                </a:solidFill>
              </a:rPr>
              <a:t>－</a:t>
            </a:r>
            <a:fld id="{7F6374B6-0618-4097-AEDC-F0D13DDA41BA}" type="slidenum">
              <a:rPr lang="zh-CN" altLang="en-US" smtClean="0">
                <a:solidFill>
                  <a:prstClr val="black"/>
                </a:solidFill>
              </a:rPr>
              <a:pPr defTabSz="914196">
                <a:defRPr/>
              </a:pPr>
              <a:t>‹#›</a:t>
            </a:fld>
            <a:r>
              <a:rPr lang="zh-CN" altLang="en-US" smtClean="0">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2196959440"/>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21" tIns="45711" rIns="91421" bIns="45711"/>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21" tIns="45711" rIns="91421" bIns="45711"/>
          <a:lstStyle>
            <a:lvl1pPr marL="0" indent="0">
              <a:buNone/>
              <a:defRPr sz="3200"/>
            </a:lvl1pPr>
            <a:lvl2pPr marL="457094" indent="0">
              <a:buNone/>
              <a:defRPr sz="2800"/>
            </a:lvl2pPr>
            <a:lvl3pPr marL="914196" indent="0">
              <a:buNone/>
              <a:defRPr sz="2400"/>
            </a:lvl3pPr>
            <a:lvl4pPr marL="1371293" indent="0">
              <a:buNone/>
              <a:defRPr sz="2000"/>
            </a:lvl4pPr>
            <a:lvl5pPr marL="1828391" indent="0">
              <a:buNone/>
              <a:defRPr sz="2000"/>
            </a:lvl5pPr>
            <a:lvl6pPr marL="2285486" indent="0">
              <a:buNone/>
              <a:defRPr sz="2000"/>
            </a:lvl6pPr>
            <a:lvl7pPr marL="2742581" indent="0">
              <a:buNone/>
              <a:defRPr sz="2000"/>
            </a:lvl7pPr>
            <a:lvl8pPr marL="3199680" indent="0">
              <a:buNone/>
              <a:defRPr sz="2000"/>
            </a:lvl8pPr>
            <a:lvl9pPr marL="3656777"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15"/>
            <a:ext cx="5486400" cy="603647"/>
          </a:xfrm>
          <a:prstGeom prst="rect">
            <a:avLst/>
          </a:prstGeom>
        </p:spPr>
        <p:txBody>
          <a:bodyPr lIns="91421" tIns="45711" rIns="91421" bIns="45711"/>
          <a:lstStyle>
            <a:lvl1pPr marL="0" indent="0">
              <a:buNone/>
              <a:defRPr sz="1400"/>
            </a:lvl1pPr>
            <a:lvl2pPr marL="457094" indent="0">
              <a:buNone/>
              <a:defRPr sz="1200"/>
            </a:lvl2pPr>
            <a:lvl3pPr marL="914196" indent="0">
              <a:buNone/>
              <a:defRPr sz="1000"/>
            </a:lvl3pPr>
            <a:lvl4pPr marL="1371293" indent="0">
              <a:buNone/>
              <a:defRPr sz="900"/>
            </a:lvl4pPr>
            <a:lvl5pPr marL="1828391" indent="0">
              <a:buNone/>
              <a:defRPr sz="900"/>
            </a:lvl5pPr>
            <a:lvl6pPr marL="2285486" indent="0">
              <a:buNone/>
              <a:defRPr sz="900"/>
            </a:lvl6pPr>
            <a:lvl7pPr marL="2742581" indent="0">
              <a:buNone/>
              <a:defRPr sz="900"/>
            </a:lvl7pPr>
            <a:lvl8pPr marL="3199680" indent="0">
              <a:buNone/>
              <a:defRPr sz="900"/>
            </a:lvl8pPr>
            <a:lvl9pPr marL="3656777"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lIns="91421" tIns="45711" rIns="91421" bIns="45711"/>
          <a:lstStyle>
            <a:lvl1pPr>
              <a:defRPr/>
            </a:lvl1pPr>
          </a:lstStyle>
          <a:p>
            <a:pPr defTabSz="914196">
              <a:defRPr/>
            </a:pPr>
            <a:r>
              <a:rPr lang="zh-CN" altLang="en-US" smtClean="0">
                <a:solidFill>
                  <a:prstClr val="black"/>
                </a:solidFill>
              </a:rPr>
              <a:t>－</a:t>
            </a:r>
            <a:fld id="{672DFB62-32F3-47D0-9DA0-2C042347C29A}" type="slidenum">
              <a:rPr lang="zh-CN" altLang="en-US" smtClean="0">
                <a:solidFill>
                  <a:prstClr val="black"/>
                </a:solidFill>
              </a:rPr>
              <a:pPr defTabSz="914196">
                <a:defRPr/>
              </a:pPr>
              <a:t>‹#›</a:t>
            </a:fld>
            <a:r>
              <a:rPr lang="zh-CN" altLang="en-US" smtClean="0">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1975147182"/>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919652"/>
      </p:ext>
    </p:extLst>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80" y="1110002"/>
            <a:ext cx="1965795" cy="2027685"/>
            <a:chOff x="1020070" y="1479995"/>
            <a:chExt cx="2621060" cy="2703577"/>
          </a:xfrm>
        </p:grpSpPr>
        <p:sp>
          <p:nvSpPr>
            <p:cNvPr id="10" name="矩形 9"/>
            <p:cNvSpPr/>
            <p:nvPr/>
          </p:nvSpPr>
          <p:spPr>
            <a:xfrm>
              <a:off x="2000982" y="1479995"/>
              <a:ext cx="984885" cy="2333115"/>
            </a:xfrm>
            <a:prstGeom prst="rect">
              <a:avLst/>
            </a:prstGeom>
          </p:spPr>
          <p:txBody>
            <a:bodyPr vert="eaVert" wrap="none">
              <a:spAutoFit/>
            </a:bodyPr>
            <a:lstStyle/>
            <a:p>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79"/>
            </a:xfrm>
            <a:prstGeom prst="rect">
              <a:avLst/>
            </a:prstGeom>
          </p:spPr>
          <p:txBody>
            <a:bodyPr wrap="none">
              <a:spAutoFit/>
            </a:bodyPr>
            <a:lstStyle/>
            <a:p>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804" y="4767312"/>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7885821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1"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6"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814" y="951310"/>
            <a:ext cx="8426449"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8" y="2248386"/>
            <a:ext cx="1548001"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79" y="2247279"/>
            <a:ext cx="1548001"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88" y="2247279"/>
            <a:ext cx="1548001"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97" y="2247279"/>
            <a:ext cx="1548001"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203" y="2247279"/>
            <a:ext cx="1548001"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58307345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8"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4" y="4767312"/>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1" name="标题占位符 1"/>
          <p:cNvSpPr>
            <a:spLocks noGrp="1"/>
          </p:cNvSpPr>
          <p:nvPr>
            <p:ph type="title"/>
          </p:nvPr>
        </p:nvSpPr>
        <p:spPr bwMode="auto">
          <a:xfrm>
            <a:off x="330206" y="214345"/>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430315235"/>
      </p:ext>
    </p:extLst>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1"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417902"/>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869954"/>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3" name="矩形 2"/>
          <p:cNvSpPr/>
          <p:nvPr/>
        </p:nvSpPr>
        <p:spPr>
          <a:xfrm>
            <a:off x="1592400"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5" name="矩形 4"/>
          <p:cNvSpPr/>
          <p:nvPr/>
        </p:nvSpPr>
        <p:spPr>
          <a:xfrm>
            <a:off x="197728" y="359567"/>
            <a:ext cx="1109582" cy="850678"/>
          </a:xfrm>
          <a:prstGeom prst="rect">
            <a:avLst/>
          </a:prstGeom>
        </p:spPr>
        <p:txBody>
          <a:bodyPr wrap="square" lIns="91430" tIns="45715" rIns="91430" bIns="45715">
            <a:spAutoFit/>
          </a:bodyPr>
          <a:lstStyle/>
          <a:p>
            <a:pPr algn="r" defTabSz="914264">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264">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376813921"/>
      </p:ext>
    </p:extLst>
  </p:cSld>
  <p:clrMapOvr>
    <a:masterClrMapping/>
  </p:clrMapOvr>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lIns="91430" tIns="45715" rIns="91430" bIns="45715"/>
          <a:lstStyle/>
          <a:p>
            <a:fld id="{DE0BA5D3-2F7D-44E3-B206-D147CF0C119B}" type="slidenum">
              <a:rPr lang="zh-CN" altLang="en-US" smtClean="0">
                <a:solidFill>
                  <a:prstClr val="black"/>
                </a:solidFill>
              </a:rPr>
              <a:pPr/>
              <a:t>‹#›</a:t>
            </a:fld>
            <a:endParaRPr lang="zh-CN" altLang="en-US">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28"/>
            <a:ext cx="5539413" cy="1083469"/>
          </a:xfrm>
          <a:prstGeom prst="rect">
            <a:avLst/>
          </a:prstGeom>
          <a:effectLst>
            <a:outerShdw blurRad="50800" dist="38100" dir="2700000" algn="tl" rotWithShape="0">
              <a:prstClr val="black">
                <a:alpha val="40000"/>
              </a:prstClr>
            </a:outerShdw>
          </a:effectLst>
        </p:spPr>
        <p:txBody>
          <a:bodyPr lIns="91430" tIns="45715" rIns="91430" bIns="45715"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0" tIns="45715" rIns="91430" bIns="45715"/>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247790093"/>
      </p:ext>
    </p:extLst>
  </p:cSld>
  <p:clrMapOvr>
    <a:masterClrMapping/>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06" y="214345"/>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828076839"/>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06" y="214345"/>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78917244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2"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4" y="4767276"/>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1352850438"/>
      </p:ext>
    </p:extLst>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30"/>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4"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7"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3" y="4767311"/>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
        <p:nvSpPr>
          <p:cNvPr id="12" name="标题占位符 1"/>
          <p:cNvSpPr>
            <a:spLocks noGrp="1"/>
          </p:cNvSpPr>
          <p:nvPr>
            <p:ph type="title"/>
          </p:nvPr>
        </p:nvSpPr>
        <p:spPr bwMode="auto">
          <a:xfrm>
            <a:off x="330206" y="214345"/>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093289985"/>
      </p:ext>
    </p:extLst>
  </p:cSld>
  <p:clrMapOvr>
    <a:masterClrMapping/>
  </p:clrMapOvr>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06" y="214324"/>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61507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4"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7" name="Picture 9"/>
          <p:cNvPicPr>
            <a:picLocks noChangeAspect="1" noChangeArrowheads="1"/>
          </p:cNvPicPr>
          <p:nvPr userDrawn="1">
            <p:custDataLst>
              <p:tags r:id="rId2"/>
            </p:custDataLst>
          </p:nvPr>
        </p:nvPicPr>
        <p:blipFill>
          <a:blip r:embed="rId5" cstate="print"/>
          <a:srcRect l="10513" t="10342" r="12415" b="6898"/>
          <a:stretch>
            <a:fillRect/>
          </a:stretch>
        </p:blipFill>
        <p:spPr bwMode="auto">
          <a:xfrm>
            <a:off x="7599486" y="39293"/>
            <a:ext cx="1273420" cy="752475"/>
          </a:xfrm>
          <a:prstGeom prst="rect">
            <a:avLst/>
          </a:prstGeom>
          <a:noFill/>
          <a:ln w="9525">
            <a:noFill/>
            <a:miter lim="800000"/>
            <a:headEnd/>
            <a:tailEnd/>
          </a:ln>
        </p:spPr>
      </p:pic>
    </p:spTree>
    <p:extLst>
      <p:ext uri="{BB962C8B-B14F-4D97-AF65-F5344CB8AC3E}">
        <p14:creationId xmlns:p14="http://schemas.microsoft.com/office/powerpoint/2010/main" val="3101683268"/>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
        <p:nvSpPr>
          <p:cNvPr id="5" name="标题占位符 1"/>
          <p:cNvSpPr>
            <a:spLocks noGrp="1"/>
          </p:cNvSpPr>
          <p:nvPr>
            <p:ph type="title"/>
          </p:nvPr>
        </p:nvSpPr>
        <p:spPr bwMode="auto">
          <a:xfrm>
            <a:off x="330206" y="214324"/>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81872169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9"/>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07371120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9"/>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46622100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0" tIns="45715" rIns="91430" bIns="45715"/>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9"/>
            <a:ext cx="6000792" cy="383381"/>
          </a:xfrm>
          <a:prstGeom prst="rect">
            <a:avLst/>
          </a:prstGeom>
        </p:spPr>
        <p:txBody>
          <a:bodyPr lIns="91430" tIns="45715" rIns="91430" bIns="45715"/>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lIns="91430" tIns="45715" rIns="91430" bIns="45715"/>
          <a:lstStyle>
            <a:lvl1pPr>
              <a:defRPr/>
            </a:lvl1pPr>
          </a:lstStyle>
          <a:p>
            <a:fld id="{DE0BA5D3-2F7D-44E3-B206-D147CF0C119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0441677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2"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4" y="4767276"/>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2555428043"/>
      </p:ext>
    </p:extLst>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0" tIns="45715" rIns="91430" bIns="45715"/>
          <a:lstStyle/>
          <a:p>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solidFill>
                <a:prstClr val="white"/>
              </a:solidFill>
            </a:endParaRPr>
          </a:p>
        </p:txBody>
      </p:sp>
      <p:sp>
        <p:nvSpPr>
          <p:cNvPr id="9" name="灯片编号占位符 5"/>
          <p:cNvSpPr>
            <a:spLocks noGrp="1"/>
          </p:cNvSpPr>
          <p:nvPr>
            <p:ph type="sldNum" sz="quarter" idx="4"/>
          </p:nvPr>
        </p:nvSpPr>
        <p:spPr>
          <a:xfrm>
            <a:off x="8586802" y="4767273"/>
            <a:ext cx="524015" cy="314185"/>
          </a:xfrm>
          <a:prstGeom prst="rect">
            <a:avLst/>
          </a:prstGeom>
          <a:noFill/>
        </p:spPr>
        <p:txBody>
          <a:bodyPr vert="horz" lIns="91430" tIns="45715" rIns="91430" bIns="45715"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fld id="{DE0BA5D3-2F7D-44E3-B206-D147CF0C119B}" type="slidenum">
              <a:rPr lang="zh-CN" altLang="en-US" smtClean="0"/>
              <a:pPr/>
              <a:t>‹#›</a:t>
            </a:fld>
            <a:endParaRPr lang="zh-CN" altLang="en-US"/>
          </a:p>
        </p:txBody>
      </p:sp>
    </p:spTree>
    <p:extLst>
      <p:ext uri="{BB962C8B-B14F-4D97-AF65-F5344CB8AC3E}">
        <p14:creationId xmlns:p14="http://schemas.microsoft.com/office/powerpoint/2010/main" val="341029233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14" y="141480"/>
            <a:ext cx="5775541" cy="486966"/>
          </a:xfrm>
          <a:prstGeom prst="rect">
            <a:avLst/>
          </a:prstGeom>
        </p:spPr>
        <p:txBody>
          <a:bodyPr lIns="91430" tIns="45715" rIns="91430" bIns="45715"/>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2599998905"/>
      </p:ext>
    </p:extLst>
  </p:cSld>
  <p:clrMapOvr>
    <a:masterClrMapping/>
  </p:clrMapOvr>
  <p:transition spd="slow"/>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91" y="4593435"/>
            <a:ext cx="577153" cy="369328"/>
          </a:xfrm>
          <a:prstGeom prst="rect">
            <a:avLst/>
          </a:prstGeom>
          <a:noFill/>
          <a:ln w="9525">
            <a:noFill/>
            <a:miter lim="800000"/>
            <a:headEnd/>
            <a:tailEnd/>
          </a:ln>
        </p:spPr>
        <p:txBody>
          <a:bodyPr lIns="91430" tIns="45715" rIns="91430" bIns="45715">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fontAlgn="base">
              <a:spcBef>
                <a:spcPct val="0"/>
              </a:spcBef>
              <a:spcAft>
                <a:spcPct val="0"/>
              </a:spcAft>
              <a:defRPr/>
            </a:pPr>
            <a:fld id="{E710ED84-633D-48D8-8DE3-F395BCE2FFC3}" type="slidenum">
              <a:rPr lang="zh-CN" altLang="en-US" smtClean="0">
                <a:solidFill>
                  <a:srgbClr val="E67819"/>
                </a:solidFill>
                <a:latin typeface="Impact" pitchFamily="34" charset="0"/>
              </a:rPr>
              <a:pPr algn="ctr"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45"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a:defRPr/>
            </a:pPr>
            <a:endParaRPr lang="zh-CN" altLang="en-US">
              <a:solidFill>
                <a:prstClr val="white"/>
              </a:solidFill>
            </a:endParaRPr>
          </a:p>
        </p:txBody>
      </p:sp>
    </p:spTree>
    <p:extLst>
      <p:ext uri="{BB962C8B-B14F-4D97-AF65-F5344CB8AC3E}">
        <p14:creationId xmlns:p14="http://schemas.microsoft.com/office/powerpoint/2010/main" val="3354575048"/>
      </p:ext>
    </p:extLst>
  </p:cSld>
  <p:clrMapOvr>
    <a:masterClrMapping/>
  </p:clrMapOvr>
  <p:transition spd="slow"/>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91"/>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30" tIns="45715" rIns="91430" bIns="45715"/>
          <a:lstStyle/>
          <a:p>
            <a:pPr>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8"/>
            <a:ext cx="6192838" cy="500063"/>
          </a:xfrm>
          <a:prstGeom prst="rect">
            <a:avLst/>
          </a:prstGeom>
        </p:spPr>
        <p:txBody>
          <a:bodyPr lIns="91430" tIns="45715" rIns="91430" bIns="45715"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lIns="91430" tIns="45715" rIns="91430" bIns="45715"/>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676585225"/>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87451" y="86925"/>
            <a:ext cx="6192838" cy="500063"/>
          </a:xfrm>
          <a:prstGeom prst="rect">
            <a:avLst/>
          </a:prstGeom>
        </p:spPr>
        <p:txBody>
          <a:bodyPr lIns="91430" tIns="45715" rIns="91430" bIns="45715"/>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solidFill>
                  <a:prstClr val="black"/>
                </a:solidFill>
              </a:rPr>
              <a:t>－</a:t>
            </a:r>
            <a:fld id="{7F6374B6-0618-4097-AEDC-F0D13DDA41BA}" type="slidenum">
              <a:rPr lang="zh-CN" altLang="en-US">
                <a:solidFill>
                  <a:prstClr val="black"/>
                </a:solidFill>
              </a:rPr>
              <a:pPr>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408906944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815976272"/>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0" tIns="45715" rIns="91430" bIns="45715"/>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0" tIns="45715" rIns="91430" bIns="45715"/>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12"/>
            <a:ext cx="5486400" cy="603647"/>
          </a:xfrm>
          <a:prstGeom prst="rect">
            <a:avLst/>
          </a:prstGeom>
        </p:spPr>
        <p:txBody>
          <a:bodyPr lIns="91430" tIns="45715" rIns="91430" bIns="45715"/>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lIns="91430" tIns="45715" rIns="91430" bIns="45715"/>
          <a:lstStyle>
            <a:lvl1pPr>
              <a:defRPr/>
            </a:lvl1pPr>
          </a:lstStyle>
          <a:p>
            <a:pPr>
              <a:defRPr/>
            </a:pPr>
            <a:r>
              <a:rPr lang="zh-CN" altLang="en-US">
                <a:solidFill>
                  <a:prstClr val="black"/>
                </a:solidFill>
              </a:rPr>
              <a:t>－</a:t>
            </a:r>
            <a:fld id="{672DFB62-32F3-47D0-9DA0-2C042347C29A}" type="slidenum">
              <a:rPr lang="zh-CN" altLang="en-US">
                <a:solidFill>
                  <a:prstClr val="black"/>
                </a:solidFill>
              </a:rPr>
              <a:pPr>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321631763"/>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7"/>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142" indent="0" algn="ctr">
              <a:buNone/>
              <a:defRPr/>
            </a:lvl2pPr>
            <a:lvl3pPr marL="914288" indent="0" algn="ctr">
              <a:buNone/>
              <a:defRPr/>
            </a:lvl3pPr>
            <a:lvl4pPr marL="1371430" indent="0" algn="ctr">
              <a:buNone/>
              <a:defRPr/>
            </a:lvl4pPr>
            <a:lvl5pPr marL="1828574" indent="0" algn="ctr">
              <a:buNone/>
              <a:defRPr/>
            </a:lvl5pPr>
            <a:lvl6pPr marL="2285715" indent="0" algn="ctr">
              <a:buNone/>
              <a:defRPr/>
            </a:lvl6pPr>
            <a:lvl7pPr marL="2742857" indent="0" algn="ctr">
              <a:buNone/>
              <a:defRPr/>
            </a:lvl7pPr>
            <a:lvl8pPr marL="3200000" indent="0" algn="ctr">
              <a:buNone/>
              <a:defRPr/>
            </a:lvl8pPr>
            <a:lvl9pPr marL="3657143" indent="0" algn="ctr">
              <a:buNone/>
              <a:defRPr/>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A940506E-D444-44FD-8FBF-B5AADD779FED}"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158986649"/>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DBB6D823-2615-4D17-B9DA-C7AA8DB074B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864569589"/>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142" indent="0">
              <a:buNone/>
              <a:defRPr sz="1800"/>
            </a:lvl2pPr>
            <a:lvl3pPr marL="914288" indent="0">
              <a:buNone/>
              <a:defRPr sz="1600"/>
            </a:lvl3pPr>
            <a:lvl4pPr marL="1371430" indent="0">
              <a:buNone/>
              <a:defRPr sz="1400"/>
            </a:lvl4pPr>
            <a:lvl5pPr marL="1828574" indent="0">
              <a:buNone/>
              <a:defRPr sz="1400"/>
            </a:lvl5pPr>
            <a:lvl6pPr marL="2285715" indent="0">
              <a:buNone/>
              <a:defRPr sz="1400"/>
            </a:lvl6pPr>
            <a:lvl7pPr marL="2742857" indent="0">
              <a:buNone/>
              <a:defRPr sz="1400"/>
            </a:lvl7pPr>
            <a:lvl8pPr marL="3200000" indent="0">
              <a:buNone/>
              <a:defRPr sz="1400"/>
            </a:lvl8pPr>
            <a:lvl9pPr marL="3657143"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810BA02B-FF6E-4AAC-A318-BE4B28FE58D2}"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270220683"/>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95289"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1388"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9C4C7936-70BE-41AF-ABD0-39B74A70C6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561421391"/>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6" y="1151335"/>
            <a:ext cx="4041775" cy="479822"/>
          </a:xfrm>
        </p:spPr>
        <p:txBody>
          <a:bodyPr anchor="b"/>
          <a:lstStyle>
            <a:lvl1pPr marL="0" indent="0">
              <a:buNone/>
              <a:defRPr sz="2400" b="1"/>
            </a:lvl1pPr>
            <a:lvl2pPr marL="457142" indent="0">
              <a:buNone/>
              <a:defRPr sz="2000" b="1"/>
            </a:lvl2pPr>
            <a:lvl3pPr marL="914288" indent="0">
              <a:buNone/>
              <a:defRPr sz="1800" b="1"/>
            </a:lvl3pPr>
            <a:lvl4pPr marL="1371430" indent="0">
              <a:buNone/>
              <a:defRPr sz="1600" b="1"/>
            </a:lvl4pPr>
            <a:lvl5pPr marL="1828574" indent="0">
              <a:buNone/>
              <a:defRPr sz="1600" b="1"/>
            </a:lvl5pPr>
            <a:lvl6pPr marL="2285715" indent="0">
              <a:buNone/>
              <a:defRPr sz="1600" b="1"/>
            </a:lvl6pPr>
            <a:lvl7pPr marL="2742857" indent="0">
              <a:buNone/>
              <a:defRPr sz="1600" b="1"/>
            </a:lvl7pPr>
            <a:lvl8pPr marL="3200000" indent="0">
              <a:buNone/>
              <a:defRPr sz="1600" b="1"/>
            </a:lvl8pPr>
            <a:lvl9pPr marL="3657143"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pPr>
              <a:defRPr/>
            </a:pPr>
            <a:r>
              <a:rPr lang="zh-CN" altLang="en-US">
                <a:solidFill>
                  <a:srgbClr val="000000"/>
                </a:solidFill>
              </a:rPr>
              <a:t>－</a:t>
            </a:r>
            <a:fld id="{3F637143-175B-4664-AD73-74552D4B839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095926228"/>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pPr>
              <a:defRPr/>
            </a:pPr>
            <a:r>
              <a:rPr lang="zh-CN" altLang="en-US">
                <a:solidFill>
                  <a:srgbClr val="000000"/>
                </a:solidFill>
              </a:rPr>
              <a:t>－</a:t>
            </a:r>
            <a:fld id="{7F6374B6-0618-4097-AEDC-F0D13DDA41B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191116247"/>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r>
              <a:rPr lang="zh-CN" altLang="en-US">
                <a:solidFill>
                  <a:srgbClr val="000000"/>
                </a:solidFill>
              </a:rPr>
              <a:t>－</a:t>
            </a:r>
            <a:fld id="{655A1842-000E-4E71-B667-46D0BD5D081C}"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69023987"/>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8318CFDC-6DDC-4062-B678-D926D0DAD2F7}"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744791406"/>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42" indent="0">
              <a:buNone/>
              <a:defRPr sz="2800"/>
            </a:lvl2pPr>
            <a:lvl3pPr marL="914288" indent="0">
              <a:buNone/>
              <a:defRPr sz="2400"/>
            </a:lvl3pPr>
            <a:lvl4pPr marL="1371430" indent="0">
              <a:buNone/>
              <a:defRPr sz="2000"/>
            </a:lvl4pPr>
            <a:lvl5pPr marL="1828574" indent="0">
              <a:buNone/>
              <a:defRPr sz="2000"/>
            </a:lvl5pPr>
            <a:lvl6pPr marL="2285715" indent="0">
              <a:buNone/>
              <a:defRPr sz="2000"/>
            </a:lvl6pPr>
            <a:lvl7pPr marL="2742857" indent="0">
              <a:buNone/>
              <a:defRPr sz="2000"/>
            </a:lvl7pPr>
            <a:lvl8pPr marL="3200000" indent="0">
              <a:buNone/>
              <a:defRPr sz="2000"/>
            </a:lvl8pPr>
            <a:lvl9pPr marL="3657143"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1792288" y="4025511"/>
            <a:ext cx="5486400" cy="603647"/>
          </a:xfrm>
        </p:spPr>
        <p:txBody>
          <a:bodyPr/>
          <a:lstStyle>
            <a:lvl1pPr marL="0" indent="0">
              <a:buNone/>
              <a:defRPr sz="1400"/>
            </a:lvl1pPr>
            <a:lvl2pPr marL="457142" indent="0">
              <a:buNone/>
              <a:defRPr sz="1200"/>
            </a:lvl2pPr>
            <a:lvl3pPr marL="914288" indent="0">
              <a:buNone/>
              <a:defRPr sz="1000"/>
            </a:lvl3pPr>
            <a:lvl4pPr marL="1371430" indent="0">
              <a:buNone/>
              <a:defRPr sz="900"/>
            </a:lvl4pPr>
            <a:lvl5pPr marL="1828574" indent="0">
              <a:buNone/>
              <a:defRPr sz="900"/>
            </a:lvl5pPr>
            <a:lvl6pPr marL="2285715" indent="0">
              <a:buNone/>
              <a:defRPr sz="900"/>
            </a:lvl6pPr>
            <a:lvl7pPr marL="2742857" indent="0">
              <a:buNone/>
              <a:defRPr sz="900"/>
            </a:lvl7pPr>
            <a:lvl8pPr marL="3200000" indent="0">
              <a:buNone/>
              <a:defRPr sz="900"/>
            </a:lvl8pPr>
            <a:lvl9pPr marL="3657143"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672DFB62-32F3-47D0-9DA0-2C042347C2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99289195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1"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53"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29271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649622016"/>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CF5C39E3-73A2-4A81-BCFD-9B8BB51F692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133974023"/>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5140" y="86924"/>
            <a:ext cx="2139950" cy="451246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95288" y="86924"/>
            <a:ext cx="6267450" cy="451246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F3BFCD99-398C-4AE2-99D3-505C6E7769F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155879396"/>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43146859"/>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02717301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0" y="681038"/>
            <a:ext cx="9144000" cy="0"/>
          </a:xfrm>
          <a:prstGeom prst="line">
            <a:avLst/>
          </a:prstGeom>
          <a:noFill/>
          <a:ln w="25400">
            <a:solidFill>
              <a:srgbClr val="FF0000"/>
            </a:solidFill>
            <a:round/>
          </a:ln>
        </p:spPr>
        <p:txBody>
          <a:bodyPr lIns="91430" tIns="45715" rIns="91430" bIns="45715" anchor="ctr"/>
          <a:lstStyle/>
          <a:p>
            <a:pPr eaLnBrk="0" fontAlgn="base" hangingPunct="0">
              <a:spcBef>
                <a:spcPct val="0"/>
              </a:spcBef>
              <a:spcAft>
                <a:spcPct val="0"/>
              </a:spcAft>
              <a:buFont typeface="Arial" panose="020B0604020202020204" pitchFamily="34" charset="0"/>
              <a:buNone/>
              <a:defRPr/>
            </a:pPr>
            <a:endParaRPr lang="zh-CN" altLang="en-US" sz="1500" b="1">
              <a:solidFill>
                <a:srgbClr val="000000"/>
              </a:solidFill>
              <a:latin typeface="华文细黑" panose="02010600040101010101" pitchFamily="2" charset="-122"/>
              <a:ea typeface="宋体" panose="02010600030101010101" pitchFamily="2" charset="-122"/>
            </a:endParaRPr>
          </a:p>
        </p:txBody>
      </p:sp>
      <p:pic>
        <p:nvPicPr>
          <p:cNvPr id="4" name="Picture 3" descr="色条 拷贝"/>
          <p:cNvPicPr>
            <a:picLocks noChangeAspect="1" noChangeArrowheads="1"/>
          </p:cNvPicPr>
          <p:nvPr userDrawn="1"/>
        </p:nvPicPr>
        <p:blipFill>
          <a:blip r:embed="rId2" cstate="print"/>
          <a:srcRect/>
          <a:stretch>
            <a:fillRect/>
          </a:stretch>
        </p:blipFill>
        <p:spPr bwMode="auto">
          <a:xfrm>
            <a:off x="0" y="3"/>
            <a:ext cx="971550" cy="690563"/>
          </a:xfrm>
          <a:prstGeom prst="rect">
            <a:avLst/>
          </a:prstGeom>
          <a:noFill/>
          <a:ln w="9525">
            <a:noFill/>
            <a:miter lim="800000"/>
            <a:headEnd/>
            <a:tailEnd/>
          </a:ln>
        </p:spPr>
      </p:pic>
      <p:sp>
        <p:nvSpPr>
          <p:cNvPr id="5" name="Text Box 7"/>
          <p:cNvSpPr>
            <a:spLocks noChangeArrowheads="1"/>
          </p:cNvSpPr>
          <p:nvPr userDrawn="1"/>
        </p:nvSpPr>
        <p:spPr bwMode="auto">
          <a:xfrm>
            <a:off x="250831" y="303616"/>
            <a:ext cx="936625" cy="311618"/>
          </a:xfrm>
          <a:prstGeom prst="rect">
            <a:avLst/>
          </a:prstGeom>
          <a:noFill/>
          <a:ln>
            <a:noFill/>
          </a:ln>
        </p:spPr>
        <p:txBody>
          <a:bodyPr lIns="91430" tIns="45715" rIns="91430" bIns="45715">
            <a:spAutoFit/>
          </a:bodyPr>
          <a:lstStyle>
            <a:lvl1pPr>
              <a:defRPr sz="2000" b="1">
                <a:solidFill>
                  <a:schemeClr val="tx1"/>
                </a:solidFill>
                <a:latin typeface="华文细黑" panose="02010600040101010101" pitchFamily="2" charset="-122"/>
                <a:ea typeface="宋体" panose="02010600030101010101" pitchFamily="2" charset="-122"/>
              </a:defRPr>
            </a:lvl1pPr>
            <a:lvl2pPr marL="742950" indent="-285750">
              <a:defRPr sz="2000" b="1">
                <a:solidFill>
                  <a:schemeClr val="tx1"/>
                </a:solidFill>
                <a:latin typeface="华文细黑" panose="02010600040101010101" pitchFamily="2" charset="-122"/>
                <a:ea typeface="宋体" panose="02010600030101010101" pitchFamily="2" charset="-122"/>
              </a:defRPr>
            </a:lvl2pPr>
            <a:lvl3pPr marL="1143000" indent="-228600">
              <a:defRPr sz="2000" b="1">
                <a:solidFill>
                  <a:schemeClr val="tx1"/>
                </a:solidFill>
                <a:latin typeface="华文细黑" panose="02010600040101010101" pitchFamily="2" charset="-122"/>
                <a:ea typeface="宋体" panose="02010600030101010101" pitchFamily="2" charset="-122"/>
              </a:defRPr>
            </a:lvl3pPr>
            <a:lvl4pPr marL="1600200" indent="-228600">
              <a:defRPr sz="2000" b="1">
                <a:solidFill>
                  <a:schemeClr val="tx1"/>
                </a:solidFill>
                <a:latin typeface="华文细黑" panose="02010600040101010101" pitchFamily="2" charset="-122"/>
                <a:ea typeface="宋体" panose="02010600030101010101" pitchFamily="2" charset="-122"/>
              </a:defRPr>
            </a:lvl4pPr>
            <a:lvl5pPr marL="2057400" indent="-228600">
              <a:defRPr sz="2000" b="1">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9pPr>
          </a:lstStyle>
          <a:p>
            <a:pPr eaLnBrk="0" fontAlgn="base" hangingPunct="0">
              <a:spcBef>
                <a:spcPct val="50000"/>
              </a:spcBef>
              <a:spcAft>
                <a:spcPct val="0"/>
              </a:spcAft>
              <a:buFont typeface="Arial" panose="020B0604020202020204" pitchFamily="34" charset="0"/>
              <a:buNone/>
              <a:defRPr/>
            </a:pPr>
            <a:endParaRPr lang="zh-CN" altLang="en-US" sz="1400" b="0">
              <a:solidFill>
                <a:srgbClr val="000000"/>
              </a:solidFill>
              <a:ea typeface="幼圆" panose="02010509060101010101" pitchFamily="49" charset="-122"/>
            </a:endParaRPr>
          </a:p>
        </p:txBody>
      </p:sp>
      <p:pic>
        <p:nvPicPr>
          <p:cNvPr id="6" name="Picture 8"/>
          <p:cNvPicPr>
            <a:picLocks noChangeAspect="1" noChangeArrowheads="1"/>
          </p:cNvPicPr>
          <p:nvPr userDrawn="1"/>
        </p:nvPicPr>
        <p:blipFill>
          <a:blip r:embed="rId3" cstate="print"/>
          <a:srcRect/>
          <a:stretch>
            <a:fillRect/>
          </a:stretch>
        </p:blipFill>
        <p:spPr bwMode="auto">
          <a:xfrm>
            <a:off x="7802563" y="0"/>
            <a:ext cx="1306512" cy="608410"/>
          </a:xfrm>
          <a:prstGeom prst="rect">
            <a:avLst/>
          </a:prstGeom>
          <a:noFill/>
          <a:ln w="9525">
            <a:noFill/>
            <a:miter lim="800000"/>
            <a:headEnd/>
            <a:tailEnd/>
          </a:ln>
        </p:spPr>
      </p:pic>
      <p:sp>
        <p:nvSpPr>
          <p:cNvPr id="14" name="Rectangle 5"/>
          <p:cNvSpPr>
            <a:spLocks noGrp="1" noChangeArrowheads="1"/>
          </p:cNvSpPr>
          <p:nvPr>
            <p:ph type="title" idx="4294967295"/>
          </p:nvPr>
        </p:nvSpPr>
        <p:spPr bwMode="auto">
          <a:xfrm>
            <a:off x="1187451" y="86924"/>
            <a:ext cx="6192838" cy="500063"/>
          </a:xfrm>
          <a:prstGeom prst="rect">
            <a:avLst/>
          </a:prstGeom>
          <a:noFill/>
          <a:ln>
            <a:noFill/>
          </a:ln>
        </p:spPr>
        <p:txBody>
          <a:bodyPr/>
          <a:lstStyle/>
          <a:p>
            <a:pPr lvl="0"/>
            <a:r>
              <a:rPr lang="zh-CN">
                <a:sym typeface="Tahoma" panose="020B0604030504040204" pitchFamily="34" charset="0"/>
              </a:rPr>
              <a:t>单击此处编辑母版标题样式</a:t>
            </a:r>
          </a:p>
        </p:txBody>
      </p:sp>
      <p:sp>
        <p:nvSpPr>
          <p:cNvPr id="7" name="Rectangle 6"/>
          <p:cNvSpPr>
            <a:spLocks noGrp="1" noChangeArrowheads="1"/>
          </p:cNvSpPr>
          <p:nvPr>
            <p:ph type="sldNum" sz="quarter" idx="10"/>
          </p:nvPr>
        </p:nvSpPr>
        <p:spPr/>
        <p:txBody>
          <a:bodyPr/>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130988762"/>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786330"/>
            <a:ext cx="2133600" cy="357188"/>
          </a:xfrm>
          <a:prstGeom prst="rect">
            <a:avLst/>
          </a:prstGeom>
        </p:spPr>
        <p:txBody>
          <a:bodyPr lIns="91430" tIns="45715" rIns="91430" bIns="45715"/>
          <a:lstStyle>
            <a:lvl1pPr>
              <a:defRPr/>
            </a:lvl1pPr>
          </a:lstStyle>
          <a:p>
            <a:pPr eaLnBrk="0" fontAlgn="base" hangingPunct="0">
              <a:spcBef>
                <a:spcPct val="0"/>
              </a:spcBef>
              <a:spcAft>
                <a:spcPct val="0"/>
              </a:spcAft>
              <a:buFont typeface="Arial" panose="020B0604020202020204" pitchFamily="34" charset="0"/>
              <a:buNone/>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p:spPr>
        <p:txBody>
          <a:bodyPr lIns="91430" tIns="45715" rIns="91430" bIns="45715"/>
          <a:lstStyle>
            <a:lvl1pPr>
              <a:defRPr/>
            </a:lvl1pPr>
          </a:lstStyle>
          <a:p>
            <a:pPr eaLnBrk="0" fontAlgn="base" hangingPunct="0">
              <a:spcBef>
                <a:spcPct val="0"/>
              </a:spcBef>
              <a:spcAft>
                <a:spcPct val="0"/>
              </a:spcAft>
              <a:buFont typeface="Arial" panose="020B0604020202020204" pitchFamily="34" charset="0"/>
              <a:buNone/>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6" name="Rectangle 6"/>
          <p:cNvSpPr>
            <a:spLocks noGrp="1" noChangeArrowheads="1"/>
          </p:cNvSpPr>
          <p:nvPr>
            <p:ph type="sldNum" sz="quarter" idx="12"/>
          </p:nvPr>
        </p:nvSpPr>
        <p:spPr>
          <a:xfrm>
            <a:off x="6796118" y="4822048"/>
            <a:ext cx="2133600" cy="357188"/>
          </a:xfrm>
        </p:spPr>
        <p:txBody>
          <a:bodyPr/>
          <a:lstStyle>
            <a:lvl1pPr>
              <a:defRPr/>
            </a:lvl1pPr>
          </a:lstStyle>
          <a:p>
            <a:pPr>
              <a:defRPr/>
            </a:pPr>
            <a:endParaRPr lang="en-US" altLang="zh-CN" dirty="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ln>
          <a:effectLst/>
        </p:spPr>
        <p:txBody>
          <a:bodyPr lIns="91430" tIns="45715" rIns="91430" bIns="45715" rtlCol="0" anchor="ctr"/>
          <a:lstStyle/>
          <a:p>
            <a:pPr algn="ctr" eaLnBrk="0" fontAlgn="base" hangingPunct="0">
              <a:spcBef>
                <a:spcPct val="0"/>
              </a:spcBef>
              <a:spcAft>
                <a:spcPct val="0"/>
              </a:spcAft>
              <a:buFont typeface="Arial" panose="020B0604020202020204" pitchFamily="34" charset="0"/>
              <a:buNone/>
            </a:pPr>
            <a:endParaRPr lang="zh-CN" altLang="en-US" sz="900" b="1" dirty="0">
              <a:solidFill>
                <a:srgbClr val="000000"/>
              </a:solidFill>
              <a:latin typeface="华文细黑" panose="02010600040101010101" pitchFamily="2" charset="-122"/>
              <a:ea typeface="宋体" panose="02010600030101010101" pitchFamily="2" charset="-122"/>
            </a:endParaRPr>
          </a:p>
        </p:txBody>
      </p:sp>
      <p:sp>
        <p:nvSpPr>
          <p:cNvPr id="8" name="内容占位符 2"/>
          <p:cNvSpPr>
            <a:spLocks noGrp="1"/>
          </p:cNvSpPr>
          <p:nvPr>
            <p:ph idx="13" hasCustomPrompt="1"/>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1501669210"/>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786330"/>
            <a:ext cx="2133600" cy="357188"/>
          </a:xfrm>
          <a:prstGeom prst="rect">
            <a:avLst/>
          </a:prstGeom>
        </p:spPr>
        <p:txBody>
          <a:bodyPr lIns="91430" tIns="45715" rIns="91430" bIns="45715"/>
          <a:lstStyle>
            <a:lvl1pPr>
              <a:defRPr/>
            </a:lvl1pPr>
          </a:lstStyle>
          <a:p>
            <a:pPr eaLnBrk="0" fontAlgn="base" hangingPunct="0">
              <a:spcBef>
                <a:spcPct val="0"/>
              </a:spcBef>
              <a:spcAft>
                <a:spcPct val="0"/>
              </a:spcAft>
              <a:buFont typeface="Arial" panose="020B0604020202020204" pitchFamily="34" charset="0"/>
              <a:buNone/>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p:spPr>
        <p:txBody>
          <a:bodyPr lIns="91430" tIns="45715" rIns="91430" bIns="45715"/>
          <a:lstStyle>
            <a:lvl1pPr>
              <a:defRPr/>
            </a:lvl1pPr>
          </a:lstStyle>
          <a:p>
            <a:pPr eaLnBrk="0" fontAlgn="base" hangingPunct="0">
              <a:spcBef>
                <a:spcPct val="0"/>
              </a:spcBef>
              <a:spcAft>
                <a:spcPct val="0"/>
              </a:spcAft>
              <a:buFont typeface="Arial" panose="020B0604020202020204" pitchFamily="34" charset="0"/>
              <a:buNone/>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6" name="Rectangle 6"/>
          <p:cNvSpPr>
            <a:spLocks noGrp="1" noChangeArrowheads="1"/>
          </p:cNvSpPr>
          <p:nvPr>
            <p:ph type="sldNum" sz="quarter" idx="12"/>
          </p:nvPr>
        </p:nvSpPr>
        <p:spPr>
          <a:xfrm>
            <a:off x="6796118" y="4822048"/>
            <a:ext cx="2133600" cy="357188"/>
          </a:xfrm>
        </p:spPr>
        <p:txBody>
          <a:bodyPr/>
          <a:lstStyle>
            <a:lvl1pPr>
              <a:defRPr/>
            </a:lvl1pPr>
          </a:lstStyle>
          <a:p>
            <a:pPr>
              <a:defRPr/>
            </a:pPr>
            <a:endParaRPr lang="en-US" altLang="zh-CN" dirty="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ln>
          <a:effectLst/>
        </p:spPr>
        <p:txBody>
          <a:bodyPr lIns="91430" tIns="45715" rIns="91430" bIns="45715" rtlCol="0" anchor="ctr"/>
          <a:lstStyle/>
          <a:p>
            <a:pPr algn="ctr" eaLnBrk="0" fontAlgn="base" hangingPunct="0">
              <a:spcBef>
                <a:spcPct val="0"/>
              </a:spcBef>
              <a:spcAft>
                <a:spcPct val="0"/>
              </a:spcAft>
              <a:buFont typeface="Arial" panose="020B0604020202020204" pitchFamily="34" charset="0"/>
              <a:buNone/>
            </a:pPr>
            <a:endParaRPr lang="zh-CN" altLang="en-US" sz="900" b="1" dirty="0">
              <a:solidFill>
                <a:srgbClr val="000000"/>
              </a:solidFill>
              <a:latin typeface="华文细黑" panose="02010600040101010101" pitchFamily="2" charset="-122"/>
              <a:ea typeface="宋体" panose="02010600030101010101" pitchFamily="2" charset="-122"/>
            </a:endParaRPr>
          </a:p>
        </p:txBody>
      </p:sp>
      <p:sp>
        <p:nvSpPr>
          <p:cNvPr id="8" name="内容占位符 2"/>
          <p:cNvSpPr>
            <a:spLocks noGrp="1"/>
          </p:cNvSpPr>
          <p:nvPr>
            <p:ph idx="13" hasCustomPrompt="1"/>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120104783"/>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2" y="74727"/>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6" y="3833263"/>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598240"/>
      </p:ext>
    </p:extLst>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2" y="74727"/>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59" y="1109999"/>
            <a:ext cx="1519711" cy="1950741"/>
            <a:chOff x="1020070" y="1479995"/>
            <a:chExt cx="2026286" cy="2600985"/>
          </a:xfrm>
        </p:grpSpPr>
        <p:sp>
          <p:nvSpPr>
            <p:cNvPr id="10" name="矩形 9"/>
            <p:cNvSpPr/>
            <p:nvPr/>
          </p:nvSpPr>
          <p:spPr>
            <a:xfrm>
              <a:off x="2185645" y="1479995"/>
              <a:ext cx="800221" cy="1781682"/>
            </a:xfrm>
            <a:prstGeom prst="rect">
              <a:avLst/>
            </a:prstGeom>
          </p:spPr>
          <p:txBody>
            <a:bodyPr vert="eaVert" wrap="none">
              <a:spAutoFit/>
            </a:bodyPr>
            <a:lstStyle/>
            <a:p>
              <a:pPr defTabSz="685749"/>
              <a:r>
                <a:rPr lang="zh-CN" altLang="en-US" sz="2700" smtClean="0">
                  <a:solidFill>
                    <a:prstClr val="white"/>
                  </a:solidFill>
                  <a:latin typeface="微软雅黑" panose="020B0503020204020204" pitchFamily="34" charset="-122"/>
                  <a:ea typeface="微软雅黑" panose="020B0503020204020204" pitchFamily="34" charset="-122"/>
                </a:rPr>
                <a:t>目 录 页</a:t>
              </a:r>
              <a:endParaRPr lang="zh-CN" altLang="en-US" sz="15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4"/>
              <a:ext cx="2026286" cy="430886"/>
            </a:xfrm>
            <a:prstGeom prst="rect">
              <a:avLst/>
            </a:prstGeom>
          </p:spPr>
          <p:txBody>
            <a:bodyPr wrap="none">
              <a:spAutoFit/>
            </a:bodyPr>
            <a:lstStyle/>
            <a:p>
              <a:pPr defTabSz="685749"/>
              <a:r>
                <a:rPr lang="en-US" altLang="zh-CN" sz="1500" smtClean="0">
                  <a:solidFill>
                    <a:prstClr val="white"/>
                  </a:solidFill>
                  <a:latin typeface="微软雅黑" panose="020B0503020204020204" pitchFamily="34" charset="-122"/>
                  <a:ea typeface="微软雅黑" panose="020B0503020204020204" pitchFamily="34" charset="-122"/>
                </a:rPr>
                <a:t>Contents Page</a:t>
              </a:r>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799" y="4767273"/>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Tree>
    <p:extLst>
      <p:ext uri="{BB962C8B-B14F-4D97-AF65-F5344CB8AC3E}">
        <p14:creationId xmlns:p14="http://schemas.microsoft.com/office/powerpoint/2010/main" val="3301908631"/>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9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2"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9" y="4767273"/>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Tree>
    <p:extLst>
      <p:ext uri="{BB962C8B-B14F-4D97-AF65-F5344CB8AC3E}">
        <p14:creationId xmlns:p14="http://schemas.microsoft.com/office/powerpoint/2010/main" val="58286643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519032884"/>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6" y="4340805"/>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6" y="3833263"/>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056757"/>
      </p:ext>
    </p:extLst>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242995"/>
      </p:ext>
    </p:extLst>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目录">
    <p:spTree>
      <p:nvGrpSpPr>
        <p:cNvPr id="1" name=""/>
        <p:cNvGrpSpPr/>
        <p:nvPr/>
      </p:nvGrpSpPr>
      <p:grpSpPr>
        <a:xfrm>
          <a:off x="0" y="0"/>
          <a:ext cx="0" cy="0"/>
          <a:chOff x="0" y="0"/>
          <a:chExt cx="0" cy="0"/>
        </a:xfrm>
      </p:grpSpPr>
      <p:sp>
        <p:nvSpPr>
          <p:cNvPr id="2" name="矩形 1"/>
          <p:cNvSpPr/>
          <p:nvPr userDrawn="1"/>
        </p:nvSpPr>
        <p:spPr>
          <a:xfrm>
            <a:off x="3"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3" name="矩形 2"/>
          <p:cNvSpPr/>
          <p:nvPr userDrawn="1"/>
        </p:nvSpPr>
        <p:spPr>
          <a:xfrm>
            <a:off x="1592391" y="0"/>
            <a:ext cx="213154"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5" name="矩形 4"/>
          <p:cNvSpPr/>
          <p:nvPr userDrawn="1"/>
        </p:nvSpPr>
        <p:spPr>
          <a:xfrm>
            <a:off x="197728" y="359569"/>
            <a:ext cx="1109582" cy="638060"/>
          </a:xfrm>
          <a:prstGeom prst="rect">
            <a:avLst/>
          </a:prstGeom>
        </p:spPr>
        <p:txBody>
          <a:bodyPr wrap="square" lIns="68576" tIns="34289" rIns="68576" bIns="34289">
            <a:spAutoFit/>
          </a:bodyPr>
          <a:lstStyle/>
          <a:p>
            <a:pPr algn="r" defTabSz="685715">
              <a:lnSpc>
                <a:spcPct val="112000"/>
              </a:lnSpc>
              <a:defRPr/>
            </a:pPr>
            <a:r>
              <a:rPr lang="zh-CN" altLang="en-US" sz="2100" b="1" dirty="0" smtClean="0">
                <a:solidFill>
                  <a:prstClr val="black"/>
                </a:solidFill>
                <a:latin typeface="微软雅黑" pitchFamily="34" charset="-122"/>
                <a:ea typeface="微软雅黑" pitchFamily="34" charset="-122"/>
              </a:rPr>
              <a:t>目录</a:t>
            </a:r>
            <a:r>
              <a:rPr lang="zh-CN" altLang="en-US" sz="2100" b="1" dirty="0" smtClean="0">
                <a:solidFill>
                  <a:srgbClr val="FF9300"/>
                </a:solidFill>
                <a:latin typeface="微软雅黑" pitchFamily="34" charset="-122"/>
                <a:ea typeface="微软雅黑" pitchFamily="34" charset="-122"/>
              </a:rPr>
              <a:t> </a:t>
            </a:r>
            <a:r>
              <a:rPr lang="en-US" altLang="zh-CN" sz="2100" b="1" dirty="0" smtClean="0">
                <a:solidFill>
                  <a:srgbClr val="FF9300"/>
                </a:solidFill>
                <a:latin typeface="微软雅黑" pitchFamily="34" charset="-122"/>
                <a:ea typeface="微软雅黑" pitchFamily="34" charset="-122"/>
              </a:rPr>
              <a:t> </a:t>
            </a:r>
          </a:p>
          <a:p>
            <a:pPr algn="r" defTabSz="685715">
              <a:lnSpc>
                <a:spcPct val="112000"/>
              </a:lnSpc>
              <a:defRPr/>
            </a:pPr>
            <a:r>
              <a:rPr lang="en-US" altLang="zh-CN" sz="1200" b="1" dirty="0" smtClean="0">
                <a:solidFill>
                  <a:prstClr val="white">
                    <a:lumMod val="50000"/>
                  </a:prstClr>
                </a:solidFill>
              </a:rPr>
              <a:t>CONTENTS </a:t>
            </a:r>
            <a:endParaRPr lang="zh-CN" altLang="en-US" sz="1400" b="1" kern="0" dirty="0" smtClean="0">
              <a:solidFill>
                <a:prstClr val="white">
                  <a:lumMod val="50000"/>
                </a:prstClr>
              </a:solidFill>
            </a:endParaRPr>
          </a:p>
        </p:txBody>
      </p:sp>
    </p:spTree>
    <p:extLst>
      <p:ext uri="{BB962C8B-B14F-4D97-AF65-F5344CB8AC3E}">
        <p14:creationId xmlns:p14="http://schemas.microsoft.com/office/powerpoint/2010/main" val="3493621953"/>
      </p:ext>
    </p:extLst>
  </p:cSld>
  <p:clrMapOvr>
    <a:masterClrMapping/>
  </p:clrMapOvr>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01"/>
            <a:ext cx="386862" cy="273844"/>
          </a:xfrm>
          <a:prstGeom prst="rect">
            <a:avLst/>
          </a:prstGeom>
        </p:spPr>
        <p:txBody>
          <a:bodyPr lIns="68576" tIns="34289" rIns="68576" bIns="34289"/>
          <a:lstStyle/>
          <a:p>
            <a:pPr defTabSz="685749"/>
            <a:fld id="{BB3EB412-ADD0-4785-835D-74F14F7EE1C4}" type="slidenum">
              <a:rPr lang="en-US" sz="1400" smtClean="0">
                <a:solidFill>
                  <a:prstClr val="black"/>
                </a:solidFill>
              </a:rPr>
              <a:pPr defTabSz="685749"/>
              <a:t>‹#›</a:t>
            </a:fld>
            <a:endParaRPr lang="en-US" sz="1400" dirty="0">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2"/>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3" y="2030021"/>
            <a:ext cx="5539413" cy="1083469"/>
          </a:xfrm>
          <a:prstGeom prst="rect">
            <a:avLst/>
          </a:prstGeom>
          <a:effectLst>
            <a:outerShdw blurRad="50800" dist="38100" dir="2700000" algn="tl" rotWithShape="0">
              <a:prstClr val="black">
                <a:alpha val="40000"/>
              </a:prstClr>
            </a:outerShdw>
          </a:effectLst>
        </p:spPr>
        <p:txBody>
          <a:bodyPr lIns="68576" tIns="34289" rIns="68576" bIns="34289" anchor="ctr"/>
          <a:lstStyle>
            <a:lvl1pPr marL="0" indent="0" algn="ctr">
              <a:buNone/>
              <a:defRPr sz="3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3"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68576" tIns="34289" rIns="68576" bIns="34289"/>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492378350"/>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6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0" y="74724"/>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7" y="4767270"/>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
        <p:nvSpPr>
          <p:cNvPr id="11" name="Rectangle 5"/>
          <p:cNvSpPr>
            <a:spLocks noGrp="1" noChangeArrowheads="1"/>
          </p:cNvSpPr>
          <p:nvPr>
            <p:ph type="title" idx="4294967295"/>
          </p:nvPr>
        </p:nvSpPr>
        <p:spPr bwMode="auto">
          <a:xfrm>
            <a:off x="358776" y="164928"/>
            <a:ext cx="6192838" cy="500063"/>
          </a:xfrm>
          <a:prstGeom prst="rect">
            <a:avLst/>
          </a:prstGeom>
          <a:extLst/>
        </p:spPr>
        <p:txBody>
          <a:bodyPr vert="horz" lIns="68576" tIns="34289" rIns="68576" bIns="34289" rtlCol="0" anchor="ctr">
            <a:noAutofit/>
          </a:bodyPr>
          <a:lstStyle>
            <a:lvl1pPr>
              <a:defRPr lang="zh-CN" sz="2400" b="0" kern="0" smtClean="0">
                <a:latin typeface="Arial"/>
                <a:ea typeface="微软雅黑" pitchFamily="34" charset="-122"/>
                <a:cs typeface="Arial"/>
                <a:sym typeface="Tahoma" panose="020B0604030504040204" pitchFamily="34" charset="0"/>
              </a:defRPr>
            </a:lvl1pPr>
          </a:lstStyle>
          <a:p>
            <a:pPr marL="0" lvl="0" fontAlgn="base">
              <a:spcAft>
                <a:spcPct val="0"/>
              </a:spcAft>
            </a:pPr>
            <a:r>
              <a:rPr lang="zh-CN" dirty="0" smtClean="0">
                <a:sym typeface="Tahoma" panose="020B0604030504040204" pitchFamily="34" charset="0"/>
              </a:rPr>
              <a:t>单击此处编辑母版标题样式</a:t>
            </a:r>
          </a:p>
        </p:txBody>
      </p:sp>
    </p:spTree>
    <p:extLst>
      <p:ext uri="{BB962C8B-B14F-4D97-AF65-F5344CB8AC3E}">
        <p14:creationId xmlns:p14="http://schemas.microsoft.com/office/powerpoint/2010/main" val="2920703070"/>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0" y="74724"/>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7" y="4767270"/>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
        <p:nvSpPr>
          <p:cNvPr id="2" name="标题 1"/>
          <p:cNvSpPr>
            <a:spLocks noGrp="1"/>
          </p:cNvSpPr>
          <p:nvPr>
            <p:ph type="title"/>
          </p:nvPr>
        </p:nvSpPr>
        <p:spPr>
          <a:xfrm>
            <a:off x="422910" y="190118"/>
            <a:ext cx="7886700" cy="449670"/>
          </a:xfrm>
          <a:prstGeom prst="rect">
            <a:avLst/>
          </a:prstGeom>
        </p:spPr>
        <p:txBody>
          <a:bodyPr lIns="68576" tIns="34289" rIns="68576" bIns="34289"/>
          <a:lstStyle>
            <a:lvl1pPr>
              <a:defRPr sz="24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72379907"/>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70" y="74724"/>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7" y="4767270"/>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
        <p:nvSpPr>
          <p:cNvPr id="2" name="标题 1"/>
          <p:cNvSpPr>
            <a:spLocks noGrp="1"/>
          </p:cNvSpPr>
          <p:nvPr>
            <p:ph type="title"/>
          </p:nvPr>
        </p:nvSpPr>
        <p:spPr>
          <a:xfrm>
            <a:off x="422910" y="190118"/>
            <a:ext cx="7886700" cy="449670"/>
          </a:xfrm>
          <a:prstGeom prst="rect">
            <a:avLst/>
          </a:prstGeom>
        </p:spPr>
        <p:txBody>
          <a:bodyPr lIns="68576" tIns="34289" rIns="68576" bIns="34289"/>
          <a:lstStyle>
            <a:lvl1pPr>
              <a:defRPr sz="24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721301436"/>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7"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3"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9" y="4767309"/>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Tree>
    <p:extLst>
      <p:ext uri="{BB962C8B-B14F-4D97-AF65-F5344CB8AC3E}">
        <p14:creationId xmlns:p14="http://schemas.microsoft.com/office/powerpoint/2010/main" val="503829887"/>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7"/>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7"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3"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9" y="4767309"/>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42E5294C-4F80-4620-B1C4-F6736012926B}" type="slidenum">
              <a:rPr lang="zh-CN" altLang="en-US" smtClean="0"/>
              <a:pPr defTabSz="685749"/>
              <a:t>‹#›</a:t>
            </a:fld>
            <a:endParaRPr lang="zh-CN" altLang="en-US"/>
          </a:p>
        </p:txBody>
      </p:sp>
    </p:spTree>
    <p:extLst>
      <p:ext uri="{BB962C8B-B14F-4D97-AF65-F5344CB8AC3E}">
        <p14:creationId xmlns:p14="http://schemas.microsoft.com/office/powerpoint/2010/main" val="3623534704"/>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4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8"/>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userDrawn="1"/>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userDrawn="1"/>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76" tIns="34289" rIns="68576" bIns="34289"/>
          <a:lstStyle/>
          <a:p>
            <a:pPr defTabSz="685749"/>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userDrawn="1"/>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defTabSz="685749"/>
            <a:endParaRPr lang="zh-CN" altLang="en-US" sz="1400">
              <a:solidFill>
                <a:prstClr val="white"/>
              </a:solidFill>
            </a:endParaRPr>
          </a:p>
        </p:txBody>
      </p:sp>
      <p:sp>
        <p:nvSpPr>
          <p:cNvPr id="9" name="灯片编号占位符 5"/>
          <p:cNvSpPr>
            <a:spLocks noGrp="1"/>
          </p:cNvSpPr>
          <p:nvPr>
            <p:ph type="sldNum" sz="quarter" idx="4"/>
          </p:nvPr>
        </p:nvSpPr>
        <p:spPr>
          <a:xfrm>
            <a:off x="8586797" y="4767270"/>
            <a:ext cx="524015" cy="314185"/>
          </a:xfrm>
          <a:prstGeom prst="rect">
            <a:avLst/>
          </a:prstGeom>
          <a:noFill/>
        </p:spPr>
        <p:txBody>
          <a:bodyPr vert="horz" lIns="68576" tIns="34289" rIns="68576" bIns="34289"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749"/>
            <a:fld id="{39328E1B-41C6-45F4-872E-2B76AE29E27E}" type="slidenum">
              <a:rPr lang="zh-CN" altLang="en-US" smtClean="0"/>
              <a:pPr defTabSz="685749"/>
              <a:t>‹#›</a:t>
            </a:fld>
            <a:endParaRPr lang="zh-CN" altLang="en-US"/>
          </a:p>
        </p:txBody>
      </p:sp>
    </p:spTree>
    <p:extLst>
      <p:ext uri="{BB962C8B-B14F-4D97-AF65-F5344CB8AC3E}">
        <p14:creationId xmlns:p14="http://schemas.microsoft.com/office/powerpoint/2010/main" val="2827496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561150484"/>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4"/>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166" indent="0" algn="ctr">
              <a:buNone/>
              <a:defRPr/>
            </a:lvl2pPr>
            <a:lvl3pPr marL="914333" indent="0" algn="ctr">
              <a:buNone/>
              <a:defRPr/>
            </a:lvl3pPr>
            <a:lvl4pPr marL="1371498" indent="0" algn="ctr">
              <a:buNone/>
              <a:defRPr/>
            </a:lvl4pPr>
            <a:lvl5pPr marL="1828664" indent="0" algn="ctr">
              <a:buNone/>
              <a:defRPr/>
            </a:lvl5pPr>
            <a:lvl6pPr marL="2285829" indent="0" algn="ctr">
              <a:buNone/>
              <a:defRPr/>
            </a:lvl6pPr>
            <a:lvl7pPr marL="2742995" indent="0" algn="ctr">
              <a:buNone/>
              <a:defRPr/>
            </a:lvl7pPr>
            <a:lvl8pPr marL="3200160" indent="0" algn="ctr">
              <a:buNone/>
              <a:defRPr/>
            </a:lvl8pPr>
            <a:lvl9pPr marL="3657326" indent="0" algn="ctr">
              <a:buNone/>
              <a:defRPr/>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A940506E-D444-44FD-8FBF-B5AADD779FED}"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520531210"/>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DBB6D823-2615-4D17-B9DA-C7AA8DB074B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527149929"/>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166" indent="0">
              <a:buNone/>
              <a:defRPr sz="1800"/>
            </a:lvl2pPr>
            <a:lvl3pPr marL="914333" indent="0">
              <a:buNone/>
              <a:defRPr sz="1600"/>
            </a:lvl3pPr>
            <a:lvl4pPr marL="1371498" indent="0">
              <a:buNone/>
              <a:defRPr sz="1400"/>
            </a:lvl4pPr>
            <a:lvl5pPr marL="1828664" indent="0">
              <a:buNone/>
              <a:defRPr sz="1400"/>
            </a:lvl5pPr>
            <a:lvl6pPr marL="2285829" indent="0">
              <a:buNone/>
              <a:defRPr sz="1400"/>
            </a:lvl6pPr>
            <a:lvl7pPr marL="2742995" indent="0">
              <a:buNone/>
              <a:defRPr sz="1400"/>
            </a:lvl7pPr>
            <a:lvl8pPr marL="3200160" indent="0">
              <a:buNone/>
              <a:defRPr sz="1400"/>
            </a:lvl8pPr>
            <a:lvl9pPr marL="3657326"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810BA02B-FF6E-4AAC-A318-BE4B28FE58D2}"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237958261"/>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95289"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1388"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9C4C7936-70BE-41AF-ABD0-39B74A70C6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519835325"/>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pPr>
              <a:defRPr/>
            </a:pPr>
            <a:r>
              <a:rPr lang="zh-CN" altLang="en-US">
                <a:solidFill>
                  <a:srgbClr val="000000"/>
                </a:solidFill>
              </a:rPr>
              <a:t>－</a:t>
            </a:r>
            <a:fld id="{3F637143-175B-4664-AD73-74552D4B839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729000627"/>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pPr>
              <a:defRPr/>
            </a:pPr>
            <a:r>
              <a:rPr lang="zh-CN" altLang="en-US">
                <a:solidFill>
                  <a:srgbClr val="000000"/>
                </a:solidFill>
              </a:rPr>
              <a:t>－</a:t>
            </a:r>
            <a:fld id="{7F6374B6-0618-4097-AEDC-F0D13DDA41B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076591951"/>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r>
              <a:rPr lang="zh-CN" altLang="en-US">
                <a:solidFill>
                  <a:srgbClr val="000000"/>
                </a:solidFill>
              </a:rPr>
              <a:t>－</a:t>
            </a:r>
            <a:fld id="{655A1842-000E-4E71-B667-46D0BD5D081C}"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74518114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8318CFDC-6DDC-4062-B678-D926D0DAD2F7}"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790453124"/>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1792288" y="4025508"/>
            <a:ext cx="5486400" cy="603647"/>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672DFB62-32F3-47D0-9DA0-2C042347C2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932355080"/>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CF5C39E3-73A2-4A81-BCFD-9B8BB51F692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54180420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921817670"/>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5140" y="86921"/>
            <a:ext cx="2139950" cy="451246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95288" y="86921"/>
            <a:ext cx="6267450" cy="451246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F3BFCD99-398C-4AE2-99D3-505C6E7769F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757476148"/>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87"/>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34" tIns="45717" rIns="91434" bIns="45717"/>
          <a:lstStyle/>
          <a:p>
            <a:pPr defTabSz="914333" eaLnBrk="0" fontAlgn="base" hangingPunct="0">
              <a:spcBef>
                <a:spcPct val="0"/>
              </a:spcBef>
              <a:spcAft>
                <a:spcPct val="0"/>
              </a:spcAft>
              <a:buFont typeface="Arial" panose="020B0604020202020204" pitchFamily="34" charset="0"/>
              <a:buNone/>
              <a:defRPr/>
            </a:pPr>
            <a:endParaRPr lang="zh-CN" altLang="en-US" sz="2000" b="1">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7"/>
            <a:ext cx="6192838" cy="500063"/>
          </a:xfrm>
          <a:prstGeom prst="rect">
            <a:avLst/>
          </a:prstGeom>
        </p:spPr>
        <p:txBody>
          <a:bodyPr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p:spPr>
        <p:txBody>
          <a:bodyPr/>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a:defRPr/>
            </a:pPr>
            <a:r>
              <a:rPr lang="zh-CN" altLang="en-US"/>
              <a:t>－</a:t>
            </a:r>
            <a:fld id="{69835CD2-15EF-4DFA-BE3A-0A3CAA52E657}" type="slidenum">
              <a:rPr lang="zh-CN" altLang="en-US"/>
              <a:pPr>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951112529"/>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892925580"/>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565914235"/>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786330"/>
            <a:ext cx="2133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6" name="Rectangle 6"/>
          <p:cNvSpPr>
            <a:spLocks noGrp="1" noChangeArrowheads="1"/>
          </p:cNvSpPr>
          <p:nvPr>
            <p:ph type="sldNum" sz="quarter" idx="12"/>
          </p:nvPr>
        </p:nvSpPr>
        <p:spPr>
          <a:xfrm>
            <a:off x="6796118" y="4822048"/>
            <a:ext cx="2133600" cy="357188"/>
          </a:xfrm>
        </p:spPr>
        <p:txBody>
          <a:bodyPr/>
          <a:lstStyle>
            <a:lvl1pPr>
              <a:defRPr/>
            </a:lvl1pPr>
          </a:lstStyle>
          <a:p>
            <a:pPr>
              <a:defRPr/>
            </a:pPr>
            <a:endParaRPr lang="en-US" altLang="zh-CN" dirty="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ln>
          <a:effectLst/>
        </p:spPr>
        <p:txBody>
          <a:bodyPr lIns="91434" tIns="45717" rIns="91434" bIns="45717" rtlCol="0" anchor="ctr"/>
          <a:lstStyle/>
          <a:p>
            <a:pPr algn="ctr" defTabSz="914333" eaLnBrk="0" fontAlgn="base" hangingPunct="0">
              <a:spcBef>
                <a:spcPct val="0"/>
              </a:spcBef>
              <a:spcAft>
                <a:spcPct val="0"/>
              </a:spcAft>
              <a:buFont typeface="Arial" panose="020B0604020202020204" pitchFamily="34" charset="0"/>
              <a:buNone/>
            </a:pPr>
            <a:endParaRPr lang="zh-CN" altLang="en-US" sz="900" b="1" dirty="0">
              <a:solidFill>
                <a:srgbClr val="000000"/>
              </a:solidFill>
              <a:latin typeface="华文细黑" panose="02010600040101010101" pitchFamily="2" charset="-122"/>
              <a:ea typeface="宋体" panose="02010600030101010101" pitchFamily="2" charset="-122"/>
            </a:endParaRPr>
          </a:p>
        </p:txBody>
      </p:sp>
      <p:sp>
        <p:nvSpPr>
          <p:cNvPr id="8" name="内容占位符 2"/>
          <p:cNvSpPr>
            <a:spLocks noGrp="1"/>
          </p:cNvSpPr>
          <p:nvPr>
            <p:ph idx="13" hasCustomPrompt="1"/>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3813476918"/>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786330"/>
            <a:ext cx="2133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6" name="Rectangle 6"/>
          <p:cNvSpPr>
            <a:spLocks noGrp="1" noChangeArrowheads="1"/>
          </p:cNvSpPr>
          <p:nvPr>
            <p:ph type="sldNum" sz="quarter" idx="12"/>
          </p:nvPr>
        </p:nvSpPr>
        <p:spPr>
          <a:xfrm>
            <a:off x="6796118" y="4822048"/>
            <a:ext cx="2133600" cy="357188"/>
          </a:xfrm>
        </p:spPr>
        <p:txBody>
          <a:bodyPr/>
          <a:lstStyle>
            <a:lvl1pPr>
              <a:defRPr/>
            </a:lvl1pPr>
          </a:lstStyle>
          <a:p>
            <a:pPr>
              <a:defRPr/>
            </a:pPr>
            <a:endParaRPr lang="en-US" altLang="zh-CN" dirty="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ln>
          <a:effectLst/>
        </p:spPr>
        <p:txBody>
          <a:bodyPr lIns="91434" tIns="45717" rIns="91434" bIns="45717" rtlCol="0" anchor="ctr"/>
          <a:lstStyle/>
          <a:p>
            <a:pPr algn="ctr" defTabSz="914333" eaLnBrk="0" fontAlgn="base" hangingPunct="0">
              <a:spcBef>
                <a:spcPct val="0"/>
              </a:spcBef>
              <a:spcAft>
                <a:spcPct val="0"/>
              </a:spcAft>
              <a:buFont typeface="Arial" panose="020B0604020202020204" pitchFamily="34" charset="0"/>
              <a:buNone/>
            </a:pPr>
            <a:endParaRPr lang="zh-CN" altLang="en-US" sz="900" b="1" dirty="0">
              <a:solidFill>
                <a:srgbClr val="000000"/>
              </a:solidFill>
              <a:latin typeface="华文细黑" panose="02010600040101010101" pitchFamily="2" charset="-122"/>
              <a:ea typeface="宋体" panose="02010600030101010101" pitchFamily="2" charset="-122"/>
            </a:endParaRPr>
          </a:p>
        </p:txBody>
      </p:sp>
      <p:sp>
        <p:nvSpPr>
          <p:cNvPr id="8" name="内容占位符 2"/>
          <p:cNvSpPr>
            <a:spLocks noGrp="1"/>
          </p:cNvSpPr>
          <p:nvPr>
            <p:ph idx="13" hasCustomPrompt="1"/>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3822912157"/>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166" indent="0" algn="ctr">
              <a:buNone/>
              <a:defRPr/>
            </a:lvl2pPr>
            <a:lvl3pPr marL="914333" indent="0" algn="ctr">
              <a:buNone/>
              <a:defRPr/>
            </a:lvl3pPr>
            <a:lvl4pPr marL="1371498" indent="0" algn="ctr">
              <a:buNone/>
              <a:defRPr/>
            </a:lvl4pPr>
            <a:lvl5pPr marL="1828664" indent="0" algn="ctr">
              <a:buNone/>
              <a:defRPr/>
            </a:lvl5pPr>
            <a:lvl6pPr marL="2285829" indent="0" algn="ctr">
              <a:buNone/>
              <a:defRPr/>
            </a:lvl6pPr>
            <a:lvl7pPr marL="2742995" indent="0" algn="ctr">
              <a:buNone/>
              <a:defRPr/>
            </a:lvl7pPr>
            <a:lvl8pPr marL="3200160" indent="0" algn="ctr">
              <a:buNone/>
              <a:defRPr/>
            </a:lvl8pPr>
            <a:lvl9pPr marL="3657326" indent="0" algn="ctr">
              <a:buNone/>
              <a:defRPr/>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A940506E-D444-44FD-8FBF-B5AADD779FED}"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915104094"/>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DBB6D823-2615-4D17-B9DA-C7AA8DB074B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988411073"/>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166" indent="0">
              <a:buNone/>
              <a:defRPr sz="1800"/>
            </a:lvl2pPr>
            <a:lvl3pPr marL="914333" indent="0">
              <a:buNone/>
              <a:defRPr sz="1600"/>
            </a:lvl3pPr>
            <a:lvl4pPr marL="1371498" indent="0">
              <a:buNone/>
              <a:defRPr sz="1400"/>
            </a:lvl4pPr>
            <a:lvl5pPr marL="1828664" indent="0">
              <a:buNone/>
              <a:defRPr sz="1400"/>
            </a:lvl5pPr>
            <a:lvl6pPr marL="2285829" indent="0">
              <a:buNone/>
              <a:defRPr sz="1400"/>
            </a:lvl6pPr>
            <a:lvl7pPr marL="2742995" indent="0">
              <a:buNone/>
              <a:defRPr sz="1400"/>
            </a:lvl7pPr>
            <a:lvl8pPr marL="3200160" indent="0">
              <a:buNone/>
              <a:defRPr sz="1400"/>
            </a:lvl8pPr>
            <a:lvl9pPr marL="3657326"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810BA02B-FF6E-4AAC-A318-BE4B28FE58D2}"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853154317"/>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95289"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1388" y="951310"/>
            <a:ext cx="4203700" cy="3648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9C4C7936-70BE-41AF-ABD0-39B74A70C6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03136602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625714198"/>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9" y="1151335"/>
            <a:ext cx="4041775" cy="479822"/>
          </a:xfrm>
        </p:spPr>
        <p:txBody>
          <a:bodyPr anchor="b"/>
          <a:lstStyle>
            <a:lvl1pPr marL="0" indent="0">
              <a:buNone/>
              <a:defRPr sz="2400" b="1"/>
            </a:lvl1pPr>
            <a:lvl2pPr marL="457166" indent="0">
              <a:buNone/>
              <a:defRPr sz="2000" b="1"/>
            </a:lvl2pPr>
            <a:lvl3pPr marL="914333" indent="0">
              <a:buNone/>
              <a:defRPr sz="1800" b="1"/>
            </a:lvl3pPr>
            <a:lvl4pPr marL="1371498" indent="0">
              <a:buNone/>
              <a:defRPr sz="1600" b="1"/>
            </a:lvl4pPr>
            <a:lvl5pPr marL="1828664" indent="0">
              <a:buNone/>
              <a:defRPr sz="1600" b="1"/>
            </a:lvl5pPr>
            <a:lvl6pPr marL="2285829" indent="0">
              <a:buNone/>
              <a:defRPr sz="1600" b="1"/>
            </a:lvl6pPr>
            <a:lvl7pPr marL="2742995" indent="0">
              <a:buNone/>
              <a:defRPr sz="1600" b="1"/>
            </a:lvl7pPr>
            <a:lvl8pPr marL="3200160" indent="0">
              <a:buNone/>
              <a:defRPr sz="1600" b="1"/>
            </a:lvl8pPr>
            <a:lvl9pPr marL="3657326"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pPr>
              <a:defRPr/>
            </a:pPr>
            <a:r>
              <a:rPr lang="zh-CN" altLang="en-US">
                <a:solidFill>
                  <a:srgbClr val="000000"/>
                </a:solidFill>
              </a:rPr>
              <a:t>－</a:t>
            </a:r>
            <a:fld id="{3F637143-175B-4664-AD73-74552D4B839B}"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949732569"/>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pPr>
              <a:defRPr/>
            </a:pPr>
            <a:r>
              <a:rPr lang="zh-CN" altLang="en-US">
                <a:solidFill>
                  <a:srgbClr val="000000"/>
                </a:solidFill>
              </a:rPr>
              <a:t>－</a:t>
            </a:r>
            <a:fld id="{7F6374B6-0618-4097-AEDC-F0D13DDA41B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13639878"/>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pPr>
              <a:defRPr/>
            </a:pPr>
            <a:r>
              <a:rPr lang="zh-CN" altLang="en-US">
                <a:solidFill>
                  <a:srgbClr val="000000"/>
                </a:solidFill>
              </a:rPr>
              <a:t>－</a:t>
            </a:r>
            <a:fld id="{655A1842-000E-4E71-B667-46D0BD5D081C}"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1979363341"/>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8318CFDC-6DDC-4062-B678-D926D0DAD2F7}"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907695393"/>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1792288" y="4025506"/>
            <a:ext cx="5486400" cy="603647"/>
          </a:xfrm>
        </p:spPr>
        <p:txBody>
          <a:bodyPr/>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pPr>
              <a:defRPr/>
            </a:pPr>
            <a:r>
              <a:rPr lang="zh-CN" altLang="en-US">
                <a:solidFill>
                  <a:srgbClr val="000000"/>
                </a:solidFill>
              </a:rPr>
              <a:t>－</a:t>
            </a:r>
            <a:fld id="{672DFB62-32F3-47D0-9DA0-2C042347C29A}"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2964493181"/>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CF5C39E3-73A2-4A81-BCFD-9B8BB51F692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3605188325"/>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15140" y="86919"/>
            <a:ext cx="2139950" cy="451246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95288" y="86919"/>
            <a:ext cx="6267450" cy="451246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pPr>
              <a:defRPr/>
            </a:pPr>
            <a:r>
              <a:rPr lang="zh-CN" altLang="en-US">
                <a:solidFill>
                  <a:srgbClr val="000000"/>
                </a:solidFill>
              </a:rPr>
              <a:t>－</a:t>
            </a:r>
            <a:fld id="{F3BFCD99-398C-4AE2-99D3-505C6E7769F4}" type="slidenum">
              <a:rPr lang="zh-CN" altLang="en-US">
                <a:solidFill>
                  <a:srgbClr val="000000"/>
                </a:solidFill>
              </a:rPr>
              <a:pPr>
                <a:defRPr/>
              </a:pPr>
              <a:t>‹#›</a:t>
            </a:fld>
            <a:r>
              <a:rPr lang="zh-CN" altLang="en-US">
                <a:solidFill>
                  <a:srgbClr val="000000"/>
                </a:solidFill>
              </a:rPr>
              <a:t>－</a:t>
            </a:r>
            <a:endParaRPr lang="zh-CN" altLang="en-US" sz="2000">
              <a:solidFill>
                <a:srgbClr val="000000"/>
              </a:solidFill>
              <a:latin typeface="华文细黑"/>
              <a:ea typeface="华文细黑"/>
            </a:endParaRPr>
          </a:p>
        </p:txBody>
      </p:sp>
    </p:spTree>
    <p:extLst>
      <p:ext uri="{BB962C8B-B14F-4D97-AF65-F5344CB8AC3E}">
        <p14:creationId xmlns:p14="http://schemas.microsoft.com/office/powerpoint/2010/main" val="789505513"/>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585312390"/>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277010760"/>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786330"/>
            <a:ext cx="2133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6" name="Rectangle 6"/>
          <p:cNvSpPr>
            <a:spLocks noGrp="1" noChangeArrowheads="1"/>
          </p:cNvSpPr>
          <p:nvPr>
            <p:ph type="sldNum" sz="quarter" idx="12"/>
          </p:nvPr>
        </p:nvSpPr>
        <p:spPr>
          <a:xfrm>
            <a:off x="6796118" y="4822048"/>
            <a:ext cx="2133600" cy="357188"/>
          </a:xfrm>
        </p:spPr>
        <p:txBody>
          <a:bodyPr/>
          <a:lstStyle>
            <a:lvl1pPr>
              <a:defRPr/>
            </a:lvl1pPr>
          </a:lstStyle>
          <a:p>
            <a:pPr>
              <a:defRPr/>
            </a:pPr>
            <a:endParaRPr lang="en-US" altLang="zh-CN" dirty="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ln>
          <a:effectLst/>
        </p:spPr>
        <p:txBody>
          <a:bodyPr lIns="91434" tIns="45717" rIns="91434" bIns="45717" rtlCol="0" anchor="ctr"/>
          <a:lstStyle/>
          <a:p>
            <a:pPr algn="ctr" defTabSz="914333" eaLnBrk="0" fontAlgn="base" hangingPunct="0">
              <a:spcBef>
                <a:spcPct val="0"/>
              </a:spcBef>
              <a:spcAft>
                <a:spcPct val="0"/>
              </a:spcAft>
              <a:buFont typeface="Arial" panose="020B0604020202020204" pitchFamily="34" charset="0"/>
              <a:buNone/>
            </a:pPr>
            <a:endParaRPr lang="zh-CN" altLang="en-US" sz="900" b="1" dirty="0">
              <a:solidFill>
                <a:srgbClr val="000000"/>
              </a:solidFill>
              <a:latin typeface="华文细黑" panose="02010600040101010101" pitchFamily="2" charset="-122"/>
              <a:ea typeface="宋体" panose="02010600030101010101" pitchFamily="2" charset="-122"/>
            </a:endParaRPr>
          </a:p>
        </p:txBody>
      </p:sp>
      <p:sp>
        <p:nvSpPr>
          <p:cNvPr id="8" name="内容占位符 2"/>
          <p:cNvSpPr>
            <a:spLocks noGrp="1"/>
          </p:cNvSpPr>
          <p:nvPr>
            <p:ph idx="13" hasCustomPrompt="1"/>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9986042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18" y="750102"/>
            <a:ext cx="8229601" cy="3844529"/>
          </a:xfrm>
          <a:prstGeom prst="rect">
            <a:avLst/>
          </a:prstGeo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6" y="206032"/>
            <a:ext cx="6000792" cy="383381"/>
          </a:xfr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p:txBody>
          <a:bodyPr/>
          <a:lstStyle>
            <a:lvl1pPr>
              <a:defRPr/>
            </a:lvl1p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9956500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
            <a:ext cx="7143768" cy="535767"/>
          </a:xfrm>
        </p:spPr>
        <p:txBody>
          <a:bodyPr/>
          <a:lstStyle>
            <a:lvl1pPr algn="l">
              <a:defRPr>
                <a:latin typeface="微软雅黑" panose="020B0503020204020204" pitchFamily="34" charset="-122"/>
                <a:ea typeface="微软雅黑" panose="020B0503020204020204" pitchFamily="34" charset="-122"/>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4786330"/>
            <a:ext cx="2133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5" name="Rectangle 5"/>
          <p:cNvSpPr>
            <a:spLocks noGrp="1" noChangeArrowheads="1"/>
          </p:cNvSpPr>
          <p:nvPr>
            <p:ph type="ftr" sz="quarter" idx="11"/>
          </p:nvPr>
        </p:nvSpPr>
        <p:spPr>
          <a:xfrm>
            <a:off x="3124200" y="4786330"/>
            <a:ext cx="2895600" cy="357188"/>
          </a:xfrm>
          <a:prstGeom prst="rect">
            <a:avLst/>
          </a:prstGeom>
        </p:spPr>
        <p:txBody>
          <a:bodyPr lIns="91434" tIns="45717" rIns="91434" bIns="45717"/>
          <a:lstStyle>
            <a:lvl1pPr>
              <a:defRPr/>
            </a:lvl1pPr>
          </a:lstStyle>
          <a:p>
            <a:pPr defTabSz="914333" eaLnBrk="0" fontAlgn="base" hangingPunct="0">
              <a:spcBef>
                <a:spcPct val="0"/>
              </a:spcBef>
              <a:spcAft>
                <a:spcPct val="0"/>
              </a:spcAft>
              <a:defRPr/>
            </a:pPr>
            <a:endParaRPr lang="en-US" altLang="zh-CN" sz="2000" b="1" dirty="0">
              <a:solidFill>
                <a:srgbClr val="000000"/>
              </a:solidFill>
              <a:latin typeface="华文细黑" panose="02010600040101010101" pitchFamily="2" charset="-122"/>
              <a:ea typeface="宋体" panose="02010600030101010101" pitchFamily="2" charset="-122"/>
            </a:endParaRPr>
          </a:p>
        </p:txBody>
      </p:sp>
      <p:sp>
        <p:nvSpPr>
          <p:cNvPr id="6" name="Rectangle 6"/>
          <p:cNvSpPr>
            <a:spLocks noGrp="1" noChangeArrowheads="1"/>
          </p:cNvSpPr>
          <p:nvPr>
            <p:ph type="sldNum" sz="quarter" idx="12"/>
          </p:nvPr>
        </p:nvSpPr>
        <p:spPr>
          <a:xfrm>
            <a:off x="6796118" y="4822048"/>
            <a:ext cx="2133600" cy="357188"/>
          </a:xfrm>
        </p:spPr>
        <p:txBody>
          <a:bodyPr/>
          <a:lstStyle>
            <a:lvl1pPr>
              <a:defRPr/>
            </a:lvl1pPr>
          </a:lstStyle>
          <a:p>
            <a:pPr>
              <a:defRPr/>
            </a:pPr>
            <a:endParaRPr lang="en-US" altLang="zh-CN" dirty="0">
              <a:solidFill>
                <a:srgbClr val="000000"/>
              </a:solidFill>
            </a:endParaRPr>
          </a:p>
          <a:p>
            <a:pPr>
              <a:defRPr/>
            </a:pPr>
            <a:fld id="{18FCF62F-5DDA-404E-BBEF-B9467A24EA08}" type="slidenum">
              <a:rPr lang="en-US" altLang="zh-CN" smtClean="0">
                <a:solidFill>
                  <a:srgbClr val="000000"/>
                </a:solidFill>
              </a:rPr>
              <a:pPr>
                <a:defRPr/>
              </a:pPr>
              <a:t>‹#›</a:t>
            </a:fld>
            <a:endParaRPr lang="en-US" altLang="zh-CN" dirty="0">
              <a:solidFill>
                <a:srgbClr val="000000"/>
              </a:solidFill>
            </a:endParaRPr>
          </a:p>
        </p:txBody>
      </p:sp>
      <p:sp>
        <p:nvSpPr>
          <p:cNvPr id="9" name="矩形 8"/>
          <p:cNvSpPr/>
          <p:nvPr userDrawn="1"/>
        </p:nvSpPr>
        <p:spPr bwMode="auto">
          <a:xfrm>
            <a:off x="0" y="4768468"/>
            <a:ext cx="9144000" cy="375032"/>
          </a:xfrm>
          <a:prstGeom prst="rect">
            <a:avLst/>
          </a:prstGeom>
          <a:solidFill>
            <a:schemeClr val="accent2">
              <a:lumMod val="40000"/>
              <a:lumOff val="60000"/>
              <a:alpha val="68627"/>
            </a:schemeClr>
          </a:solidFill>
          <a:ln w="12700">
            <a:noFill/>
            <a:miter lim="800000"/>
          </a:ln>
          <a:effectLst/>
        </p:spPr>
        <p:txBody>
          <a:bodyPr lIns="91434" tIns="45717" rIns="91434" bIns="45717" rtlCol="0" anchor="ctr"/>
          <a:lstStyle/>
          <a:p>
            <a:pPr algn="ctr" defTabSz="914333" eaLnBrk="0" fontAlgn="base" hangingPunct="0">
              <a:spcBef>
                <a:spcPct val="0"/>
              </a:spcBef>
              <a:spcAft>
                <a:spcPct val="0"/>
              </a:spcAft>
              <a:buFont typeface="Arial" panose="020B0604020202020204" pitchFamily="34" charset="0"/>
              <a:buNone/>
            </a:pPr>
            <a:endParaRPr lang="zh-CN" altLang="en-US" sz="900" b="1" dirty="0">
              <a:solidFill>
                <a:srgbClr val="000000"/>
              </a:solidFill>
              <a:latin typeface="华文细黑" panose="02010600040101010101" pitchFamily="2" charset="-122"/>
              <a:ea typeface="宋体" panose="02010600030101010101" pitchFamily="2" charset="-122"/>
            </a:endParaRPr>
          </a:p>
        </p:txBody>
      </p:sp>
      <p:sp>
        <p:nvSpPr>
          <p:cNvPr id="8" name="内容占位符 2"/>
          <p:cNvSpPr>
            <a:spLocks noGrp="1"/>
          </p:cNvSpPr>
          <p:nvPr>
            <p:ph idx="13" hasCustomPrompt="1"/>
          </p:nvPr>
        </p:nvSpPr>
        <p:spPr>
          <a:xfrm>
            <a:off x="0" y="538529"/>
            <a:ext cx="8229600" cy="378042"/>
          </a:xfrm>
        </p:spPr>
        <p:txBody>
          <a:bodyPr anchor="t"/>
          <a:lstStyle>
            <a:lvl1pPr>
              <a:defRPr sz="1800"/>
            </a:lvl1pPr>
          </a:lstStyle>
          <a:p>
            <a:r>
              <a:rPr lang="zh-CN" altLang="en-US" sz="2400" dirty="0"/>
              <a:t>现状分析</a:t>
            </a:r>
          </a:p>
        </p:txBody>
      </p:sp>
    </p:spTree>
    <p:extLst>
      <p:ext uri="{BB962C8B-B14F-4D97-AF65-F5344CB8AC3E}">
        <p14:creationId xmlns:p14="http://schemas.microsoft.com/office/powerpoint/2010/main" val="1631874915"/>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8"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5"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3281040"/>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8"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77" y="1109998"/>
            <a:ext cx="1965795" cy="2027685"/>
            <a:chOff x="1020070" y="1479995"/>
            <a:chExt cx="2621060" cy="2703579"/>
          </a:xfrm>
        </p:grpSpPr>
        <p:sp>
          <p:nvSpPr>
            <p:cNvPr id="10" name="矩形 9"/>
            <p:cNvSpPr/>
            <p:nvPr/>
          </p:nvSpPr>
          <p:spPr>
            <a:xfrm>
              <a:off x="2000982" y="1479995"/>
              <a:ext cx="984885" cy="2333116"/>
            </a:xfrm>
            <a:prstGeom prst="rect">
              <a:avLst/>
            </a:prstGeom>
          </p:spPr>
          <p:txBody>
            <a:bodyPr vert="eaVert" wrap="none">
              <a:spAutoFit/>
            </a:bodyPr>
            <a:lstStyle/>
            <a:p>
              <a:pPr defTabSz="914333"/>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4"/>
              <a:ext cx="2621060" cy="533480"/>
            </a:xfrm>
            <a:prstGeom prst="rect">
              <a:avLst/>
            </a:prstGeom>
          </p:spPr>
          <p:txBody>
            <a:bodyPr wrap="none">
              <a:spAutoFit/>
            </a:bodyPr>
            <a:lstStyle/>
            <a:p>
              <a:pPr defTabSz="914333"/>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794" y="4767306"/>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Tree>
    <p:extLst>
      <p:ext uri="{BB962C8B-B14F-4D97-AF65-F5344CB8AC3E}">
        <p14:creationId xmlns:p14="http://schemas.microsoft.com/office/powerpoint/2010/main" val="2121334205"/>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7"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8"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4" y="4767306"/>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
        <p:nvSpPr>
          <p:cNvPr id="11" name="标题占位符 1"/>
          <p:cNvSpPr>
            <a:spLocks noGrp="1"/>
          </p:cNvSpPr>
          <p:nvPr>
            <p:ph type="title"/>
          </p:nvPr>
        </p:nvSpPr>
        <p:spPr bwMode="auto">
          <a:xfrm>
            <a:off x="330203" y="214339"/>
            <a:ext cx="7115175" cy="383381"/>
          </a:xfrm>
          <a:prstGeom prst="rect">
            <a:avLst/>
          </a:prstGeom>
          <a:noFill/>
          <a:ln w="9525">
            <a:noFill/>
            <a:miter lim="800000"/>
            <a:headEnd/>
            <a:tailEnd/>
          </a:ln>
        </p:spPr>
        <p:txBody>
          <a:bodyPr vert="horz" wrap="square" lIns="91434" tIns="45717" rIns="91434" bIns="45717"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090068235"/>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27"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5"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053247"/>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3275"/>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3" name="矩形 2"/>
          <p:cNvSpPr/>
          <p:nvPr/>
        </p:nvSpPr>
        <p:spPr>
          <a:xfrm>
            <a:off x="1592394"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5" name="矩形 4"/>
          <p:cNvSpPr/>
          <p:nvPr/>
        </p:nvSpPr>
        <p:spPr>
          <a:xfrm>
            <a:off x="197728" y="359566"/>
            <a:ext cx="1109582" cy="850682"/>
          </a:xfrm>
          <a:prstGeom prst="rect">
            <a:avLst/>
          </a:prstGeom>
        </p:spPr>
        <p:txBody>
          <a:bodyPr wrap="square" lIns="91434" tIns="45717" rIns="91434" bIns="45717">
            <a:spAutoFit/>
          </a:bodyPr>
          <a:lstStyle/>
          <a:p>
            <a:pPr algn="r" defTabSz="914309">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309">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3238061779"/>
      </p:ext>
    </p:extLst>
  </p:cSld>
  <p:clrMapOvr>
    <a:masterClrMapping/>
  </p:clrMapOvr>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lIns="91434" tIns="45717" rIns="91434" bIns="45717"/>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3"/>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3" y="2030022"/>
            <a:ext cx="5539413" cy="1083469"/>
          </a:xfrm>
          <a:prstGeom prst="rect">
            <a:avLst/>
          </a:prstGeom>
          <a:effectLst>
            <a:outerShdw blurRad="50800" dist="38100" dir="2700000" algn="tl" rotWithShape="0">
              <a:prstClr val="black">
                <a:alpha val="40000"/>
              </a:prstClr>
            </a:outerShdw>
          </a:effectLst>
        </p:spPr>
        <p:txBody>
          <a:bodyPr lIns="91434" tIns="45717" rIns="91434" bIns="45717"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4" tIns="45717" rIns="91434" bIns="45717"/>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189450198"/>
      </p:ext>
    </p:extLst>
  </p:cSld>
  <p:clrMapOvr>
    <a:masterClrMapping/>
  </p:clrMapOvr>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
        <p:nvSpPr>
          <p:cNvPr id="5" name="标题占位符 1"/>
          <p:cNvSpPr>
            <a:spLocks noGrp="1"/>
          </p:cNvSpPr>
          <p:nvPr>
            <p:ph type="title"/>
          </p:nvPr>
        </p:nvSpPr>
        <p:spPr bwMode="auto">
          <a:xfrm>
            <a:off x="330203" y="214339"/>
            <a:ext cx="7115175" cy="383381"/>
          </a:xfrm>
          <a:prstGeom prst="rect">
            <a:avLst/>
          </a:prstGeom>
          <a:noFill/>
          <a:ln w="9525">
            <a:noFill/>
            <a:miter lim="800000"/>
            <a:headEnd/>
            <a:tailEnd/>
          </a:ln>
        </p:spPr>
        <p:txBody>
          <a:bodyPr vert="horz" wrap="square" lIns="91434" tIns="45717" rIns="91434" bIns="45717"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693381522"/>
      </p:ext>
    </p:extLst>
  </p:cSld>
  <p:clrMapOvr>
    <a:masterClrMapping/>
  </p:clrMapOvr>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
        <p:nvSpPr>
          <p:cNvPr id="5" name="标题占位符 1"/>
          <p:cNvSpPr>
            <a:spLocks noGrp="1"/>
          </p:cNvSpPr>
          <p:nvPr>
            <p:ph type="title"/>
          </p:nvPr>
        </p:nvSpPr>
        <p:spPr bwMode="auto">
          <a:xfrm>
            <a:off x="330203" y="214339"/>
            <a:ext cx="7115175" cy="383381"/>
          </a:xfrm>
          <a:prstGeom prst="rect">
            <a:avLst/>
          </a:prstGeom>
          <a:noFill/>
          <a:ln w="9525">
            <a:noFill/>
            <a:miter lim="800000"/>
            <a:headEnd/>
            <a:tailEnd/>
          </a:ln>
        </p:spPr>
        <p:txBody>
          <a:bodyPr vert="horz" wrap="square" lIns="91434" tIns="45717" rIns="91434" bIns="45717"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3920008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8"/>
            <a:ext cx="419100"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50"/>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135181376"/>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7"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4" y="4767270"/>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Tree>
    <p:extLst>
      <p:ext uri="{BB962C8B-B14F-4D97-AF65-F5344CB8AC3E}">
        <p14:creationId xmlns:p14="http://schemas.microsoft.com/office/powerpoint/2010/main" val="3853150591"/>
      </p:ext>
    </p:extLst>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7"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4" y="4767270"/>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Tree>
    <p:extLst>
      <p:ext uri="{BB962C8B-B14F-4D97-AF65-F5344CB8AC3E}">
        <p14:creationId xmlns:p14="http://schemas.microsoft.com/office/powerpoint/2010/main" val="1518964966"/>
      </p:ext>
    </p:extLst>
  </p:cSld>
  <p:clrMapOvr>
    <a:masterClrMapping/>
  </p:clrMapOvr>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7"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7"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3" y="4767305"/>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
        <p:nvSpPr>
          <p:cNvPr id="12" name="标题占位符 1"/>
          <p:cNvSpPr>
            <a:spLocks noGrp="1"/>
          </p:cNvSpPr>
          <p:nvPr>
            <p:ph type="title"/>
          </p:nvPr>
        </p:nvSpPr>
        <p:spPr bwMode="auto">
          <a:xfrm>
            <a:off x="330203" y="214339"/>
            <a:ext cx="7115175" cy="383381"/>
          </a:xfrm>
          <a:prstGeom prst="rect">
            <a:avLst/>
          </a:prstGeom>
          <a:noFill/>
          <a:ln w="9525">
            <a:noFill/>
            <a:miter lim="800000"/>
            <a:headEnd/>
            <a:tailEnd/>
          </a:ln>
        </p:spPr>
        <p:txBody>
          <a:bodyPr vert="horz" wrap="square" lIns="91434" tIns="45717" rIns="91434" bIns="45717"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391874823"/>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
        <p:nvSpPr>
          <p:cNvPr id="5" name="标题占位符 1"/>
          <p:cNvSpPr>
            <a:spLocks noGrp="1"/>
          </p:cNvSpPr>
          <p:nvPr>
            <p:ph type="title"/>
          </p:nvPr>
        </p:nvSpPr>
        <p:spPr bwMode="auto">
          <a:xfrm>
            <a:off x="330203" y="214318"/>
            <a:ext cx="7115175" cy="383381"/>
          </a:xfrm>
          <a:prstGeom prst="rect">
            <a:avLst/>
          </a:prstGeom>
          <a:noFill/>
          <a:ln w="9525">
            <a:noFill/>
            <a:miter lim="800000"/>
            <a:headEnd/>
            <a:tailEnd/>
          </a:ln>
        </p:spPr>
        <p:txBody>
          <a:bodyPr vert="horz" wrap="square" lIns="91434" tIns="45717" rIns="91434" bIns="45717"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118254794"/>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
        <p:nvSpPr>
          <p:cNvPr id="5" name="标题占位符 1"/>
          <p:cNvSpPr>
            <a:spLocks noGrp="1"/>
          </p:cNvSpPr>
          <p:nvPr>
            <p:ph type="title"/>
          </p:nvPr>
        </p:nvSpPr>
        <p:spPr bwMode="auto">
          <a:xfrm>
            <a:off x="330203" y="214318"/>
            <a:ext cx="7115175" cy="383381"/>
          </a:xfrm>
          <a:prstGeom prst="rect">
            <a:avLst/>
          </a:prstGeom>
          <a:noFill/>
          <a:ln w="9525">
            <a:noFill/>
            <a:miter lim="800000"/>
            <a:headEnd/>
            <a:tailEnd/>
          </a:ln>
        </p:spPr>
        <p:txBody>
          <a:bodyPr vert="horz" wrap="square" lIns="91434" tIns="45717" rIns="91434" bIns="45717"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64380086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4" tIns="45717" rIns="91434" bIns="45717"/>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3"/>
            <a:ext cx="6000792" cy="383381"/>
          </a:xfrm>
          <a:prstGeom prst="rect">
            <a:avLst/>
          </a:prstGeom>
        </p:spPr>
        <p:txBody>
          <a:bodyPr lIns="91434" tIns="45717" rIns="91434" bIns="45717"/>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Tree>
    <p:extLst>
      <p:ext uri="{BB962C8B-B14F-4D97-AF65-F5344CB8AC3E}">
        <p14:creationId xmlns:p14="http://schemas.microsoft.com/office/powerpoint/2010/main" val="3916529519"/>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4" tIns="45717" rIns="91434" bIns="45717"/>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3"/>
            <a:ext cx="6000792" cy="383381"/>
          </a:xfrm>
          <a:prstGeom prst="rect">
            <a:avLst/>
          </a:prstGeom>
        </p:spPr>
        <p:txBody>
          <a:bodyPr lIns="91434" tIns="45717" rIns="91434" bIns="45717"/>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Tree>
    <p:extLst>
      <p:ext uri="{BB962C8B-B14F-4D97-AF65-F5344CB8AC3E}">
        <p14:creationId xmlns:p14="http://schemas.microsoft.com/office/powerpoint/2010/main" val="24491743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lIns="91434" tIns="45717" rIns="91434" bIns="45717"/>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3"/>
            <a:ext cx="6000792" cy="383381"/>
          </a:xfrm>
          <a:prstGeom prst="rect">
            <a:avLst/>
          </a:prstGeom>
        </p:spPr>
        <p:txBody>
          <a:bodyPr lIns="91434" tIns="45717" rIns="91434" bIns="45717"/>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lIns="91434" tIns="45717" rIns="91434" bIns="45717"/>
          <a:lstStyle>
            <a:lvl1pPr>
              <a:defRPr/>
            </a:lvl1pPr>
          </a:lstStyle>
          <a:p>
            <a:pPr defTabSz="914333"/>
            <a:fld id="{DE0BA5D3-2F7D-44E3-B206-D147CF0C119B}" type="slidenum">
              <a:rPr lang="zh-CN" altLang="en-US" smtClean="0">
                <a:solidFill>
                  <a:prstClr val="black"/>
                </a:solidFill>
              </a:rPr>
              <a:pPr defTabSz="914333"/>
              <a:t>‹#›</a:t>
            </a:fld>
            <a:endParaRPr lang="zh-CN" altLang="en-US">
              <a:solidFill>
                <a:prstClr val="black"/>
              </a:solidFill>
            </a:endParaRPr>
          </a:p>
        </p:txBody>
      </p:sp>
    </p:spTree>
    <p:extLst>
      <p:ext uri="{BB962C8B-B14F-4D97-AF65-F5344CB8AC3E}">
        <p14:creationId xmlns:p14="http://schemas.microsoft.com/office/powerpoint/2010/main" val="260787545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7"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4" y="4767270"/>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Tree>
    <p:extLst>
      <p:ext uri="{BB962C8B-B14F-4D97-AF65-F5344CB8AC3E}">
        <p14:creationId xmlns:p14="http://schemas.microsoft.com/office/powerpoint/2010/main" val="3576519108"/>
      </p:ext>
    </p:extLst>
  </p:cSld>
  <p:clrMapOvr>
    <a:masterClrMapping/>
  </p:clrMapOvr>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6"/>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2" y="4767267"/>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Tree>
    <p:extLst>
      <p:ext uri="{BB962C8B-B14F-4D97-AF65-F5344CB8AC3E}">
        <p14:creationId xmlns:p14="http://schemas.microsoft.com/office/powerpoint/2010/main" val="2441352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54" y="1886225"/>
            <a:ext cx="4500001"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46" y="2895786"/>
            <a:ext cx="3420001"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8" name="Picture 3" descr="C:\Users\vivianting\Desktop\1234131.png"/>
          <p:cNvPicPr>
            <a:picLocks noChangeAspect="1" noChangeArrowheads="1"/>
          </p:cNvPicPr>
          <p:nvPr userDrawn="1"/>
        </p:nvPicPr>
        <p:blipFill>
          <a:blip r:embed="rId2" cstate="print"/>
          <a:srcRect/>
          <a:stretch>
            <a:fillRect/>
          </a:stretch>
        </p:blipFill>
        <p:spPr bwMode="auto">
          <a:xfrm>
            <a:off x="7872384" y="141516"/>
            <a:ext cx="1117654" cy="772715"/>
          </a:xfrm>
          <a:prstGeom prst="rect">
            <a:avLst/>
          </a:prstGeom>
          <a:noFill/>
          <a:ln w="9525">
            <a:noFill/>
            <a:miter lim="800000"/>
            <a:headEnd/>
            <a:tailEnd/>
          </a:ln>
        </p:spPr>
      </p:pic>
    </p:spTree>
    <p:extLst>
      <p:ext uri="{BB962C8B-B14F-4D97-AF65-F5344CB8AC3E}">
        <p14:creationId xmlns:p14="http://schemas.microsoft.com/office/powerpoint/2010/main" val="29480795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9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91434" tIns="45717" rIns="91434" bIns="45717"/>
          <a:lstStyle/>
          <a:p>
            <a:pPr defTabSz="914333"/>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7"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defTabSz="914333"/>
            <a:endParaRPr lang="zh-CN" altLang="en-US">
              <a:solidFill>
                <a:prstClr val="white"/>
              </a:solidFill>
            </a:endParaRPr>
          </a:p>
        </p:txBody>
      </p:sp>
      <p:sp>
        <p:nvSpPr>
          <p:cNvPr id="9" name="灯片编号占位符 5"/>
          <p:cNvSpPr>
            <a:spLocks noGrp="1"/>
          </p:cNvSpPr>
          <p:nvPr>
            <p:ph type="sldNum" sz="quarter" idx="4"/>
          </p:nvPr>
        </p:nvSpPr>
        <p:spPr>
          <a:xfrm>
            <a:off x="8586794" y="4767270"/>
            <a:ext cx="524015" cy="314185"/>
          </a:xfrm>
          <a:prstGeom prst="rect">
            <a:avLst/>
          </a:prstGeom>
          <a:noFill/>
        </p:spPr>
        <p:txBody>
          <a:bodyPr vert="horz" lIns="91434" tIns="45717" rIns="91434" bIns="45717"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333"/>
            <a:fld id="{DE0BA5D3-2F7D-44E3-B206-D147CF0C119B}" type="slidenum">
              <a:rPr lang="zh-CN" altLang="en-US" smtClean="0"/>
              <a:pPr defTabSz="914333"/>
              <a:t>‹#›</a:t>
            </a:fld>
            <a:endParaRPr lang="zh-CN" altLang="en-US"/>
          </a:p>
        </p:txBody>
      </p:sp>
    </p:spTree>
    <p:extLst>
      <p:ext uri="{BB962C8B-B14F-4D97-AF65-F5344CB8AC3E}">
        <p14:creationId xmlns:p14="http://schemas.microsoft.com/office/powerpoint/2010/main" val="145117619"/>
      </p:ext>
    </p:extLst>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09" y="141480"/>
            <a:ext cx="5775541" cy="486966"/>
          </a:xfrm>
          <a:prstGeom prst="rect">
            <a:avLst/>
          </a:prstGeom>
        </p:spPr>
        <p:txBody>
          <a:bodyPr lIns="91434" tIns="45717" rIns="91434" bIns="45717"/>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3327528059"/>
      </p:ext>
    </p:extLst>
  </p:cSld>
  <p:clrMapOvr>
    <a:masterClrMapping/>
  </p:clrMapOvr>
  <p:transition spd="slow"/>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914333">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82" y="4593433"/>
            <a:ext cx="577153" cy="369332"/>
          </a:xfrm>
          <a:prstGeom prst="rect">
            <a:avLst/>
          </a:prstGeom>
          <a:noFill/>
          <a:ln w="9525">
            <a:noFill/>
            <a:miter lim="800000"/>
            <a:headEnd/>
            <a:tailEnd/>
          </a:ln>
        </p:spPr>
        <p:txBody>
          <a:bodyPr lIns="91434" tIns="45717" rIns="91434" bIns="45717">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defTabSz="914333" fontAlgn="base">
              <a:spcBef>
                <a:spcPct val="0"/>
              </a:spcBef>
              <a:spcAft>
                <a:spcPct val="0"/>
              </a:spcAft>
              <a:defRPr/>
            </a:pPr>
            <a:fld id="{E710ED84-633D-48D8-8DE3-F395BCE2FFC3}" type="slidenum">
              <a:rPr lang="zh-CN" altLang="en-US" smtClean="0">
                <a:solidFill>
                  <a:srgbClr val="E67819"/>
                </a:solidFill>
                <a:latin typeface="Impact" pitchFamily="34" charset="0"/>
              </a:rPr>
              <a:pPr algn="ctr" defTabSz="914333"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39"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defTabSz="914333">
              <a:defRPr/>
            </a:pPr>
            <a:endParaRPr lang="zh-CN" altLang="en-US">
              <a:solidFill>
                <a:prstClr val="white"/>
              </a:solidFill>
            </a:endParaRPr>
          </a:p>
        </p:txBody>
      </p:sp>
    </p:spTree>
    <p:extLst>
      <p:ext uri="{BB962C8B-B14F-4D97-AF65-F5344CB8AC3E}">
        <p14:creationId xmlns:p14="http://schemas.microsoft.com/office/powerpoint/2010/main" val="718319167"/>
      </p:ext>
    </p:extLst>
  </p:cSld>
  <p:clrMapOvr>
    <a:masterClrMapping/>
  </p:clrMapOvr>
  <p:transition spd="slow"/>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9" y="3964785"/>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lIns="91434" tIns="45717" rIns="91434" bIns="45717"/>
          <a:lstStyle/>
          <a:p>
            <a:pPr defTabSz="914333">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5"/>
            <a:ext cx="6192838" cy="500063"/>
          </a:xfrm>
          <a:prstGeom prst="rect">
            <a:avLst/>
          </a:prstGeom>
        </p:spPr>
        <p:txBody>
          <a:bodyPr lIns="91434" tIns="45717" rIns="91434" bIns="45717"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lIns="91434" tIns="45717" rIns="91434" bIns="45717"/>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defTabSz="914333">
              <a:defRPr/>
            </a:pPr>
            <a:r>
              <a:rPr lang="zh-CN" altLang="en-US" smtClean="0"/>
              <a:t>－</a:t>
            </a:r>
            <a:fld id="{69835CD2-15EF-4DFA-BE3A-0A3CAA52E657}" type="slidenum">
              <a:rPr lang="zh-CN" altLang="en-US" smtClean="0"/>
              <a:pPr defTabSz="914333">
                <a:defRPr/>
              </a:pPr>
              <a:t>‹#›</a:t>
            </a:fld>
            <a:r>
              <a:rPr lang="zh-CN" altLang="en-US" smtClean="0"/>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26307135"/>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87451" y="86919"/>
            <a:ext cx="6192838" cy="500063"/>
          </a:xfrm>
          <a:prstGeom prst="rect">
            <a:avLst/>
          </a:prstGeom>
        </p:spPr>
        <p:txBody>
          <a:bodyPr lIns="91434" tIns="45717" rIns="91434" bIns="45717"/>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a:xfrm>
            <a:off x="7835903" y="4786312"/>
            <a:ext cx="1008063" cy="357188"/>
          </a:xfrm>
          <a:prstGeom prst="rect">
            <a:avLst/>
          </a:prstGeom>
        </p:spPr>
        <p:txBody>
          <a:bodyPr lIns="91434" tIns="45717" rIns="91434" bIns="45717"/>
          <a:lstStyle>
            <a:lvl1pPr>
              <a:defRPr/>
            </a:lvl1pPr>
          </a:lstStyle>
          <a:p>
            <a:pPr defTabSz="914333">
              <a:defRPr/>
            </a:pPr>
            <a:r>
              <a:rPr lang="zh-CN" altLang="en-US" smtClean="0">
                <a:solidFill>
                  <a:prstClr val="black"/>
                </a:solidFill>
              </a:rPr>
              <a:t>－</a:t>
            </a:r>
            <a:fld id="{7F6374B6-0618-4097-AEDC-F0D13DDA41BA}" type="slidenum">
              <a:rPr lang="zh-CN" altLang="en-US" smtClean="0">
                <a:solidFill>
                  <a:prstClr val="black"/>
                </a:solidFill>
              </a:rPr>
              <a:pPr defTabSz="914333">
                <a:defRPr/>
              </a:pPr>
              <a:t>‹#›</a:t>
            </a:fld>
            <a:r>
              <a:rPr lang="zh-CN" altLang="en-US" smtClean="0">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2763293200"/>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lIns="91434" tIns="45717" rIns="91434" bIns="45717"/>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91434" tIns="45717" rIns="91434" bIns="45717"/>
          <a:lstStyle>
            <a:lvl1pPr marL="0" indent="0">
              <a:buNone/>
              <a:defRPr sz="3200"/>
            </a:lvl1pPr>
            <a:lvl2pPr marL="457166" indent="0">
              <a:buNone/>
              <a:defRPr sz="2800"/>
            </a:lvl2pPr>
            <a:lvl3pPr marL="914333" indent="0">
              <a:buNone/>
              <a:defRPr sz="2400"/>
            </a:lvl3pPr>
            <a:lvl4pPr marL="1371498" indent="0">
              <a:buNone/>
              <a:defRPr sz="2000"/>
            </a:lvl4pPr>
            <a:lvl5pPr marL="1828664" indent="0">
              <a:buNone/>
              <a:defRPr sz="2000"/>
            </a:lvl5pPr>
            <a:lvl6pPr marL="2285829" indent="0">
              <a:buNone/>
              <a:defRPr sz="2000"/>
            </a:lvl6pPr>
            <a:lvl7pPr marL="2742995" indent="0">
              <a:buNone/>
              <a:defRPr sz="2000"/>
            </a:lvl7pPr>
            <a:lvl8pPr marL="3200160" indent="0">
              <a:buNone/>
              <a:defRPr sz="2000"/>
            </a:lvl8pPr>
            <a:lvl9pPr marL="3657326"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06"/>
            <a:ext cx="5486400" cy="603647"/>
          </a:xfrm>
          <a:prstGeom prst="rect">
            <a:avLst/>
          </a:prstGeom>
        </p:spPr>
        <p:txBody>
          <a:bodyPr lIns="91434" tIns="45717" rIns="91434" bIns="45717"/>
          <a:lstStyle>
            <a:lvl1pPr marL="0" indent="0">
              <a:buNone/>
              <a:defRPr sz="1400"/>
            </a:lvl1pPr>
            <a:lvl2pPr marL="457166" indent="0">
              <a:buNone/>
              <a:defRPr sz="1200"/>
            </a:lvl2pPr>
            <a:lvl3pPr marL="914333" indent="0">
              <a:buNone/>
              <a:defRPr sz="1000"/>
            </a:lvl3pPr>
            <a:lvl4pPr marL="1371498" indent="0">
              <a:buNone/>
              <a:defRPr sz="900"/>
            </a:lvl4pPr>
            <a:lvl5pPr marL="1828664" indent="0">
              <a:buNone/>
              <a:defRPr sz="900"/>
            </a:lvl5pPr>
            <a:lvl6pPr marL="2285829" indent="0">
              <a:buNone/>
              <a:defRPr sz="900"/>
            </a:lvl6pPr>
            <a:lvl7pPr marL="2742995" indent="0">
              <a:buNone/>
              <a:defRPr sz="900"/>
            </a:lvl7pPr>
            <a:lvl8pPr marL="3200160" indent="0">
              <a:buNone/>
              <a:defRPr sz="900"/>
            </a:lvl8pPr>
            <a:lvl9pPr marL="3657326"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lIns="91434" tIns="45717" rIns="91434" bIns="45717"/>
          <a:lstStyle>
            <a:lvl1pPr>
              <a:defRPr/>
            </a:lvl1pPr>
          </a:lstStyle>
          <a:p>
            <a:pPr defTabSz="914333">
              <a:defRPr/>
            </a:pPr>
            <a:r>
              <a:rPr lang="zh-CN" altLang="en-US" smtClean="0">
                <a:solidFill>
                  <a:prstClr val="black"/>
                </a:solidFill>
              </a:rPr>
              <a:t>－</a:t>
            </a:r>
            <a:fld id="{672DFB62-32F3-47D0-9DA0-2C042347C29A}" type="slidenum">
              <a:rPr lang="zh-CN" altLang="en-US" smtClean="0">
                <a:solidFill>
                  <a:prstClr val="black"/>
                </a:solidFill>
              </a:rPr>
              <a:pPr defTabSz="914333">
                <a:defRPr/>
              </a:pPr>
              <a:t>‹#›</a:t>
            </a:fld>
            <a:r>
              <a:rPr lang="zh-CN" altLang="en-US" smtClean="0">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2858937120"/>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3" y="74725"/>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2" y="3833263"/>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3"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961799"/>
      </p:ext>
    </p:extLst>
  </p:cSld>
  <p:clrMapOvr>
    <a:masterClrMapping/>
  </p:clrMapOvr>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3" y="74725"/>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3"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54" y="1109998"/>
            <a:ext cx="1519711" cy="1950740"/>
            <a:chOff x="1020070" y="1479995"/>
            <a:chExt cx="2026283" cy="2600986"/>
          </a:xfrm>
        </p:grpSpPr>
        <p:sp>
          <p:nvSpPr>
            <p:cNvPr id="10" name="矩形 9"/>
            <p:cNvSpPr/>
            <p:nvPr/>
          </p:nvSpPr>
          <p:spPr>
            <a:xfrm>
              <a:off x="2185647" y="1479995"/>
              <a:ext cx="800219" cy="1781684"/>
            </a:xfrm>
            <a:prstGeom prst="rect">
              <a:avLst/>
            </a:prstGeom>
          </p:spPr>
          <p:txBody>
            <a:bodyPr vert="eaVert" wrap="none">
              <a:spAutoFit/>
            </a:bodyPr>
            <a:lstStyle/>
            <a:p>
              <a:pPr defTabSz="685800"/>
              <a:r>
                <a:rPr lang="zh-CN" altLang="en-US" sz="2700" smtClean="0">
                  <a:solidFill>
                    <a:prstClr val="white"/>
                  </a:solidFill>
                  <a:latin typeface="微软雅黑" panose="020B0503020204020204" pitchFamily="34" charset="-122"/>
                  <a:ea typeface="微软雅黑" panose="020B0503020204020204" pitchFamily="34" charset="-122"/>
                </a:rPr>
                <a:t>目 录 页</a:t>
              </a:r>
              <a:endParaRPr lang="zh-CN" altLang="en-US" sz="15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4"/>
              <a:ext cx="2026283" cy="430887"/>
            </a:xfrm>
            <a:prstGeom prst="rect">
              <a:avLst/>
            </a:prstGeom>
          </p:spPr>
          <p:txBody>
            <a:bodyPr wrap="none">
              <a:spAutoFit/>
            </a:bodyPr>
            <a:lstStyle/>
            <a:p>
              <a:pPr defTabSz="685800"/>
              <a:r>
                <a:rPr lang="en-US" altLang="zh-CN" sz="1500" smtClean="0">
                  <a:solidFill>
                    <a:prstClr val="white"/>
                  </a:solidFill>
                  <a:latin typeface="微软雅黑" panose="020B0503020204020204" pitchFamily="34" charset="-122"/>
                  <a:ea typeface="微软雅黑" panose="020B0503020204020204" pitchFamily="34" charset="-122"/>
                </a:rPr>
                <a:t>Contents Page</a:t>
              </a:r>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790" y="4767267"/>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Tree>
    <p:extLst>
      <p:ext uri="{BB962C8B-B14F-4D97-AF65-F5344CB8AC3E}">
        <p14:creationId xmlns:p14="http://schemas.microsoft.com/office/powerpoint/2010/main" val="1466149502"/>
      </p:ext>
    </p:extLst>
  </p:cSld>
  <p:clrMapOvr>
    <a:masterClrMapping/>
  </p:clrMapOvr>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3" y="74725"/>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90" y="4767267"/>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Tree>
    <p:extLst>
      <p:ext uri="{BB962C8B-B14F-4D97-AF65-F5344CB8AC3E}">
        <p14:creationId xmlns:p14="http://schemas.microsoft.com/office/powerpoint/2010/main" val="803340426"/>
      </p:ext>
    </p:extLst>
  </p:cSld>
  <p:clrMapOvr>
    <a:masterClrMapping/>
  </p:clrMapOvr>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3" y="4340804"/>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2" y="3833263"/>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3"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447547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2" name="矩形 1"/>
          <p:cNvSpPr/>
          <p:nvPr userDrawn="1"/>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solidFill>
                <a:srgbClr val="FFFFFF"/>
              </a:solidFill>
            </a:endParaRPr>
          </a:p>
        </p:txBody>
      </p:sp>
      <p:sp>
        <p:nvSpPr>
          <p:cNvPr id="3" name="矩形 2"/>
          <p:cNvSpPr/>
          <p:nvPr userDrawn="1"/>
        </p:nvSpPr>
        <p:spPr>
          <a:xfrm>
            <a:off x="1592408"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solidFill>
                <a:srgbClr val="FFFFFF"/>
              </a:solidFill>
            </a:endParaRPr>
          </a:p>
        </p:txBody>
      </p:sp>
      <p:sp>
        <p:nvSpPr>
          <p:cNvPr id="5" name="矩形 4"/>
          <p:cNvSpPr/>
          <p:nvPr userDrawn="1"/>
        </p:nvSpPr>
        <p:spPr>
          <a:xfrm>
            <a:off x="197728" y="359567"/>
            <a:ext cx="1109582" cy="850678"/>
          </a:xfrm>
          <a:prstGeom prst="rect">
            <a:avLst/>
          </a:prstGeom>
        </p:spPr>
        <p:txBody>
          <a:bodyPr wrap="square" lIns="91430" tIns="45715" rIns="91430" bIns="45715">
            <a:spAutoFit/>
          </a:bodyPr>
          <a:lstStyle/>
          <a:p>
            <a:pPr algn="r" defTabSz="914264">
              <a:lnSpc>
                <a:spcPct val="112000"/>
              </a:lnSpc>
              <a:defRPr/>
            </a:pPr>
            <a:r>
              <a:rPr lang="zh-CN" altLang="en-US" sz="2800" b="1" dirty="0" smtClean="0">
                <a:solidFill>
                  <a:srgbClr val="000000"/>
                </a:solidFill>
                <a:latin typeface="微软雅黑" pitchFamily="34" charset="-122"/>
              </a:rPr>
              <a:t>目录</a:t>
            </a:r>
            <a:r>
              <a:rPr lang="zh-CN" altLang="en-US" sz="2800" b="1" dirty="0" smtClean="0">
                <a:solidFill>
                  <a:srgbClr val="FF9300"/>
                </a:solidFill>
                <a:latin typeface="微软雅黑" pitchFamily="34" charset="-122"/>
              </a:rPr>
              <a:t> </a:t>
            </a:r>
            <a:r>
              <a:rPr lang="en-US" altLang="zh-CN" sz="2800" b="1" dirty="0" smtClean="0">
                <a:solidFill>
                  <a:srgbClr val="FF9300"/>
                </a:solidFill>
                <a:latin typeface="微软雅黑" pitchFamily="34" charset="-122"/>
              </a:rPr>
              <a:t> </a:t>
            </a:r>
          </a:p>
          <a:p>
            <a:pPr algn="r" defTabSz="914264">
              <a:lnSpc>
                <a:spcPct val="112000"/>
              </a:lnSpc>
              <a:defRPr/>
            </a:pPr>
            <a:r>
              <a:rPr lang="en-US" altLang="zh-CN" sz="1600" b="1" dirty="0" smtClean="0">
                <a:solidFill>
                  <a:srgbClr val="FFFFFF">
                    <a:lumMod val="50000"/>
                  </a:srgbClr>
                </a:solidFill>
                <a:latin typeface="Calibri"/>
                <a:ea typeface="宋体" panose="02010600030101010101" pitchFamily="2" charset="-122"/>
              </a:rPr>
              <a:t>CONTENTS </a:t>
            </a:r>
            <a:endParaRPr lang="zh-CN" altLang="en-US" sz="1800" b="1" kern="0" dirty="0" smtClean="0">
              <a:solidFill>
                <a:srgbClr val="FFFFFF">
                  <a:lumMod val="50000"/>
                </a:srgbClr>
              </a:solidFill>
            </a:endParaRPr>
          </a:p>
        </p:txBody>
      </p:sp>
    </p:spTree>
    <p:extLst>
      <p:ext uri="{BB962C8B-B14F-4D97-AF65-F5344CB8AC3E}">
        <p14:creationId xmlns:p14="http://schemas.microsoft.com/office/powerpoint/2010/main" val="248182471"/>
      </p:ext>
    </p:extLst>
  </p:cSld>
  <p:clrMapOvr>
    <a:masterClrMapping/>
  </p:clrMapOvr>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16063"/>
      </p:ext>
    </p:extLst>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userDrawn="1">
  <p:cSld name="目录">
    <p:spTree>
      <p:nvGrpSpPr>
        <p:cNvPr id="1" name=""/>
        <p:cNvGrpSpPr/>
        <p:nvPr/>
      </p:nvGrpSpPr>
      <p:grpSpPr>
        <a:xfrm>
          <a:off x="0" y="0"/>
          <a:ext cx="0" cy="0"/>
          <a:chOff x="0" y="0"/>
          <a:chExt cx="0" cy="0"/>
        </a:xfrm>
      </p:grpSpPr>
      <p:sp>
        <p:nvSpPr>
          <p:cNvPr id="2" name="矩形 1"/>
          <p:cNvSpPr/>
          <p:nvPr userDrawn="1"/>
        </p:nvSpPr>
        <p:spPr>
          <a:xfrm>
            <a:off x="3"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3" name="矩形 2"/>
          <p:cNvSpPr/>
          <p:nvPr userDrawn="1"/>
        </p:nvSpPr>
        <p:spPr>
          <a:xfrm>
            <a:off x="1592391" y="0"/>
            <a:ext cx="213154"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5" name="矩形 4"/>
          <p:cNvSpPr/>
          <p:nvPr userDrawn="1"/>
        </p:nvSpPr>
        <p:spPr>
          <a:xfrm>
            <a:off x="197728" y="359568"/>
            <a:ext cx="1109582" cy="638012"/>
          </a:xfrm>
          <a:prstGeom prst="rect">
            <a:avLst/>
          </a:prstGeom>
        </p:spPr>
        <p:txBody>
          <a:bodyPr wrap="square" lIns="68580" tIns="34290" rIns="68580" bIns="34290">
            <a:spAutoFit/>
          </a:bodyPr>
          <a:lstStyle/>
          <a:p>
            <a:pPr algn="r" defTabSz="685766">
              <a:lnSpc>
                <a:spcPct val="112000"/>
              </a:lnSpc>
              <a:defRPr/>
            </a:pPr>
            <a:r>
              <a:rPr lang="zh-CN" altLang="en-US" sz="2100" b="1" dirty="0" smtClean="0">
                <a:solidFill>
                  <a:prstClr val="black"/>
                </a:solidFill>
                <a:latin typeface="微软雅黑" pitchFamily="34" charset="-122"/>
                <a:ea typeface="微软雅黑" pitchFamily="34" charset="-122"/>
              </a:rPr>
              <a:t>目录</a:t>
            </a:r>
            <a:r>
              <a:rPr lang="zh-CN" altLang="en-US" sz="2100" b="1" dirty="0" smtClean="0">
                <a:solidFill>
                  <a:srgbClr val="FF9300"/>
                </a:solidFill>
                <a:latin typeface="微软雅黑" pitchFamily="34" charset="-122"/>
                <a:ea typeface="微软雅黑" pitchFamily="34" charset="-122"/>
              </a:rPr>
              <a:t> </a:t>
            </a:r>
            <a:r>
              <a:rPr lang="en-US" altLang="zh-CN" sz="2100" b="1" dirty="0" smtClean="0">
                <a:solidFill>
                  <a:srgbClr val="FF9300"/>
                </a:solidFill>
                <a:latin typeface="微软雅黑" pitchFamily="34" charset="-122"/>
                <a:ea typeface="微软雅黑" pitchFamily="34" charset="-122"/>
              </a:rPr>
              <a:t> </a:t>
            </a:r>
          </a:p>
          <a:p>
            <a:pPr algn="r" defTabSz="685766">
              <a:lnSpc>
                <a:spcPct val="112000"/>
              </a:lnSpc>
              <a:defRPr/>
            </a:pPr>
            <a:r>
              <a:rPr lang="en-US" altLang="zh-CN" sz="1200" b="1" dirty="0" smtClean="0">
                <a:solidFill>
                  <a:prstClr val="white">
                    <a:lumMod val="50000"/>
                  </a:prstClr>
                </a:solidFill>
              </a:rPr>
              <a:t>CONTENTS </a:t>
            </a:r>
            <a:endParaRPr lang="zh-CN" altLang="en-US" sz="1400" b="1" kern="0" dirty="0" smtClean="0">
              <a:solidFill>
                <a:prstClr val="white">
                  <a:lumMod val="50000"/>
                </a:prstClr>
              </a:solidFill>
            </a:endParaRPr>
          </a:p>
        </p:txBody>
      </p:sp>
    </p:spTree>
    <p:extLst>
      <p:ext uri="{BB962C8B-B14F-4D97-AF65-F5344CB8AC3E}">
        <p14:creationId xmlns:p14="http://schemas.microsoft.com/office/powerpoint/2010/main" val="3837960928"/>
      </p:ext>
    </p:extLst>
  </p:cSld>
  <p:clrMapOvr>
    <a:masterClrMapping/>
  </p:clrMapOvr>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099"/>
            <a:ext cx="386862" cy="273844"/>
          </a:xfrm>
          <a:prstGeom prst="rect">
            <a:avLst/>
          </a:prstGeom>
        </p:spPr>
        <p:txBody>
          <a:bodyPr lIns="68580" tIns="34290" rIns="68580" bIns="34290"/>
          <a:lstStyle/>
          <a:p>
            <a:pPr defTabSz="685800"/>
            <a:fld id="{BB3EB412-ADD0-4785-835D-74F14F7EE1C4}" type="slidenum">
              <a:rPr lang="en-US" sz="1400" smtClean="0">
                <a:solidFill>
                  <a:prstClr val="black"/>
                </a:solidFill>
              </a:rPr>
              <a:pPr defTabSz="685800"/>
              <a:t>‹#›</a:t>
            </a:fld>
            <a:endParaRPr lang="en-US" sz="1400" dirty="0">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0"/>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0" y="2030019"/>
            <a:ext cx="5539413" cy="1083469"/>
          </a:xfrm>
          <a:prstGeom prst="rect">
            <a:avLst/>
          </a:prstGeom>
          <a:effectLst>
            <a:outerShdw blurRad="50800" dist="38100" dir="2700000" algn="tl" rotWithShape="0">
              <a:prstClr val="black">
                <a:alpha val="40000"/>
              </a:prstClr>
            </a:outerShdw>
          </a:effectLst>
        </p:spPr>
        <p:txBody>
          <a:bodyPr lIns="68580" tIns="34290" rIns="68580" bIns="34290" anchor="ctr"/>
          <a:lstStyle>
            <a:lvl1pPr marL="0" indent="0" algn="ctr">
              <a:buNone/>
              <a:defRPr sz="3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33" y="12288"/>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68580" tIns="34290" rIns="68580" bIns="34290"/>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585264264"/>
      </p:ext>
    </p:extLst>
  </p:cSld>
  <p:clrMapOvr>
    <a:masterClrMapping/>
  </p:clrMapOvr>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6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1" y="74722"/>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88" y="4767264"/>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
        <p:nvSpPr>
          <p:cNvPr id="11" name="Rectangle 5"/>
          <p:cNvSpPr>
            <a:spLocks noGrp="1" noChangeArrowheads="1"/>
          </p:cNvSpPr>
          <p:nvPr>
            <p:ph type="title" idx="4294967295"/>
          </p:nvPr>
        </p:nvSpPr>
        <p:spPr bwMode="auto">
          <a:xfrm>
            <a:off x="358776" y="164922"/>
            <a:ext cx="6192838" cy="500063"/>
          </a:xfrm>
          <a:prstGeom prst="rect">
            <a:avLst/>
          </a:prstGeom>
          <a:extLst/>
        </p:spPr>
        <p:txBody>
          <a:bodyPr vert="horz" lIns="68580" tIns="34290" rIns="68580" bIns="34290" rtlCol="0" anchor="ctr">
            <a:noAutofit/>
          </a:bodyPr>
          <a:lstStyle>
            <a:lvl1pPr>
              <a:defRPr lang="zh-CN" sz="2400" b="0" kern="0" smtClean="0">
                <a:latin typeface="Arial"/>
                <a:ea typeface="微软雅黑" pitchFamily="34" charset="-122"/>
                <a:cs typeface="Arial"/>
                <a:sym typeface="Tahoma" panose="020B0604030504040204" pitchFamily="34" charset="0"/>
              </a:defRPr>
            </a:lvl1pPr>
          </a:lstStyle>
          <a:p>
            <a:pPr marL="0" lvl="0" fontAlgn="base">
              <a:spcAft>
                <a:spcPct val="0"/>
              </a:spcAft>
            </a:pPr>
            <a:r>
              <a:rPr lang="zh-CN" dirty="0" smtClean="0">
                <a:sym typeface="Tahoma" panose="020B0604030504040204" pitchFamily="34" charset="0"/>
              </a:rPr>
              <a:t>单击此处编辑母版标题样式</a:t>
            </a:r>
          </a:p>
        </p:txBody>
      </p:sp>
    </p:spTree>
    <p:extLst>
      <p:ext uri="{BB962C8B-B14F-4D97-AF65-F5344CB8AC3E}">
        <p14:creationId xmlns:p14="http://schemas.microsoft.com/office/powerpoint/2010/main" val="2833209496"/>
      </p:ext>
    </p:extLst>
  </p:cSld>
  <p:clrMapOvr>
    <a:masterClrMapping/>
  </p:clrMapOvr>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userDrawn="1">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1" y="74722"/>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88" y="4767264"/>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
        <p:nvSpPr>
          <p:cNvPr id="2" name="标题 1"/>
          <p:cNvSpPr>
            <a:spLocks noGrp="1"/>
          </p:cNvSpPr>
          <p:nvPr>
            <p:ph type="title"/>
          </p:nvPr>
        </p:nvSpPr>
        <p:spPr>
          <a:xfrm>
            <a:off x="422910" y="190118"/>
            <a:ext cx="7886700" cy="449670"/>
          </a:xfrm>
          <a:prstGeom prst="rect">
            <a:avLst/>
          </a:prstGeom>
        </p:spPr>
        <p:txBody>
          <a:bodyPr lIns="68580" tIns="34290" rIns="68580" bIns="34290"/>
          <a:lstStyle>
            <a:lvl1pPr>
              <a:defRPr sz="24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632462915"/>
      </p:ext>
    </p:extLst>
  </p:cSld>
  <p:clrMapOvr>
    <a:masterClrMapping/>
  </p:clrMapOvr>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1" y="74722"/>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88" y="4767264"/>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
        <p:nvSpPr>
          <p:cNvPr id="2" name="标题 1"/>
          <p:cNvSpPr>
            <a:spLocks noGrp="1"/>
          </p:cNvSpPr>
          <p:nvPr>
            <p:ph type="title"/>
          </p:nvPr>
        </p:nvSpPr>
        <p:spPr>
          <a:xfrm>
            <a:off x="422910" y="190118"/>
            <a:ext cx="7886700" cy="449670"/>
          </a:xfrm>
          <a:prstGeom prst="rect">
            <a:avLst/>
          </a:prstGeom>
        </p:spPr>
        <p:txBody>
          <a:bodyPr lIns="68580" tIns="34290" rIns="68580" bIns="34290"/>
          <a:lstStyle>
            <a:lvl1pPr>
              <a:defRPr sz="24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51566384"/>
      </p:ext>
    </p:extLst>
  </p:cSld>
  <p:clrMapOvr>
    <a:masterClrMapping/>
  </p:clrMapOvr>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8"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4" y="74741"/>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90" y="4767303"/>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Tree>
    <p:extLst>
      <p:ext uri="{BB962C8B-B14F-4D97-AF65-F5344CB8AC3E}">
        <p14:creationId xmlns:p14="http://schemas.microsoft.com/office/powerpoint/2010/main" val="1185816997"/>
      </p:ext>
    </p:extLst>
  </p:cSld>
  <p:clrMapOvr>
    <a:masterClrMapping/>
  </p:clrMapOvr>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1"/>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8"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84" y="74741"/>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90" y="4767303"/>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42E5294C-4F80-4620-B1C4-F6736012926B}" type="slidenum">
              <a:rPr lang="zh-CN" altLang="en-US" smtClean="0"/>
              <a:pPr defTabSz="685800"/>
              <a:t>‹#›</a:t>
            </a:fld>
            <a:endParaRPr lang="zh-CN" altLang="en-US"/>
          </a:p>
        </p:txBody>
      </p:sp>
    </p:spTree>
    <p:extLst>
      <p:ext uri="{BB962C8B-B14F-4D97-AF65-F5344CB8AC3E}">
        <p14:creationId xmlns:p14="http://schemas.microsoft.com/office/powerpoint/2010/main" val="2365090419"/>
      </p:ext>
    </p:extLst>
  </p:cSld>
  <p:clrMapOvr>
    <a:masterClrMapping/>
  </p:clrMapOvr>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userDrawn="1">
  <p:cSld name="4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2"/>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userDrawn="1"/>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userDrawn="1"/>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lIns="68580" tIns="34290" rIns="68580" bIns="34290"/>
          <a:lstStyle/>
          <a:p>
            <a:pPr defTabSz="685800"/>
            <a:endParaRPr lang="zh-CN" altLang="en-US" sz="140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2"/>
            <a:ext cx="1358970" cy="680464"/>
          </a:xfrm>
          <a:prstGeom prst="rect">
            <a:avLst/>
          </a:prstGeom>
        </p:spPr>
      </p:pic>
      <p:sp>
        <p:nvSpPr>
          <p:cNvPr id="76" name="矩形 75"/>
          <p:cNvSpPr/>
          <p:nvPr userDrawn="1"/>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586788" y="4767264"/>
            <a:ext cx="524015" cy="314185"/>
          </a:xfrm>
          <a:prstGeom prst="rect">
            <a:avLst/>
          </a:prstGeom>
          <a:noFill/>
        </p:spPr>
        <p:txBody>
          <a:bodyPr vert="horz" lIns="68580" tIns="34290" rIns="68580" bIns="34290" rtlCol="0" anchor="ctr"/>
          <a:lstStyle>
            <a:lvl1pPr algn="r">
              <a:defRPr sz="1800">
                <a:solidFill>
                  <a:srgbClr val="D24726"/>
                </a:solidFill>
                <a:latin typeface="微软雅黑" panose="020B0503020204020204" pitchFamily="34" charset="-122"/>
                <a:ea typeface="微软雅黑" panose="020B0503020204020204" pitchFamily="34" charset="-122"/>
              </a:defRPr>
            </a:lvl1pPr>
          </a:lstStyle>
          <a:p>
            <a:pPr defTabSz="685800"/>
            <a:fld id="{39328E1B-41C6-45F4-872E-2B76AE29E27E}" type="slidenum">
              <a:rPr lang="zh-CN" altLang="en-US" smtClean="0"/>
              <a:pPr defTabSz="685800"/>
              <a:t>‹#›</a:t>
            </a:fld>
            <a:endParaRPr lang="zh-CN" altLang="en-US"/>
          </a:p>
        </p:txBody>
      </p:sp>
    </p:spTree>
    <p:extLst>
      <p:ext uri="{BB962C8B-B14F-4D97-AF65-F5344CB8AC3E}">
        <p14:creationId xmlns:p14="http://schemas.microsoft.com/office/powerpoint/2010/main" val="270977242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首页">
    <p:spTree>
      <p:nvGrpSpPr>
        <p:cNvPr id="1" name=""/>
        <p:cNvGrpSpPr/>
        <p:nvPr/>
      </p:nvGrpSpPr>
      <p:grpSpPr>
        <a:xfrm>
          <a:off x="0" y="0"/>
          <a:ext cx="0" cy="0"/>
          <a:chOff x="0" y="0"/>
          <a:chExt cx="0" cy="0"/>
        </a:xfrm>
      </p:grpSpPr>
      <p:sp>
        <p:nvSpPr>
          <p:cNvPr id="3" name="矩形 2"/>
          <p:cNvSpPr/>
          <p:nvPr/>
        </p:nvSpPr>
        <p:spPr>
          <a:xfrm>
            <a:off x="0" y="3127248"/>
            <a:ext cx="9144000" cy="2016252"/>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1" y="74742"/>
            <a:ext cx="1398359" cy="680464"/>
          </a:xfrm>
          <a:prstGeom prst="rect">
            <a:avLst/>
          </a:prstGeom>
        </p:spPr>
      </p:pic>
      <p:pic>
        <p:nvPicPr>
          <p:cNvPr id="5"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8"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03910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noChangeArrowheads="1"/>
          </p:cNvSpPr>
          <p:nvPr>
            <p:ph type="sldNum" sz="quarter" idx="10"/>
          </p:nvPr>
        </p:nvSpPr>
        <p:spPr>
          <a:ln/>
        </p:spPr>
        <p:txBody>
          <a:bodyPr/>
          <a:lstStyle>
            <a:lvl1pPr>
              <a:defRPr/>
            </a:lvl1pPr>
          </a:lstStyle>
          <a:p>
            <a:fld id="{C137AC2E-C1C5-4D6C-AAAD-BF16714E32A8}" type="slidenum">
              <a:rPr lang="zh-CN" altLang="en-US">
                <a:solidFill>
                  <a:srgbClr val="000000"/>
                </a:solidFill>
              </a:rPr>
              <a:pPr/>
              <a:t>‹#›</a:t>
            </a:fld>
            <a:endParaRPr lang="zh-CN" altLang="en-US" sz="1800">
              <a:solidFill>
                <a:srgbClr val="000000"/>
              </a:solidFill>
              <a:latin typeface="Arial" pitchFamily="34" charset="0"/>
            </a:endParaRPr>
          </a:p>
        </p:txBody>
      </p:sp>
    </p:spTree>
    <p:extLst>
      <p:ext uri="{BB962C8B-B14F-4D97-AF65-F5344CB8AC3E}">
        <p14:creationId xmlns:p14="http://schemas.microsoft.com/office/powerpoint/2010/main" val="351017296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1" y="74742"/>
            <a:ext cx="1398359" cy="680464"/>
          </a:xfrm>
          <a:prstGeom prst="rect">
            <a:avLst/>
          </a:prstGeom>
        </p:spPr>
      </p:pic>
      <p:sp>
        <p:nvSpPr>
          <p:cNvPr id="7" name="矩形 6"/>
          <p:cNvSpPr/>
          <p:nvPr/>
        </p:nvSpPr>
        <p:spPr>
          <a:xfrm>
            <a:off x="0" y="-10886"/>
            <a:ext cx="2552700" cy="5154387"/>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pic>
        <p:nvPicPr>
          <p:cNvPr id="8" name="Picture 10" descr="C:\Users\vivianting\Desktop\未标题8.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8"/>
          <p:cNvGrpSpPr/>
          <p:nvPr/>
        </p:nvGrpSpPr>
        <p:grpSpPr>
          <a:xfrm>
            <a:off x="765083" y="1109997"/>
            <a:ext cx="1965795" cy="2027685"/>
            <a:chOff x="1020070" y="1479995"/>
            <a:chExt cx="2621060" cy="2703577"/>
          </a:xfrm>
        </p:grpSpPr>
        <p:sp>
          <p:nvSpPr>
            <p:cNvPr id="10" name="矩形 9"/>
            <p:cNvSpPr/>
            <p:nvPr/>
          </p:nvSpPr>
          <p:spPr>
            <a:xfrm>
              <a:off x="2000981" y="1479995"/>
              <a:ext cx="984885" cy="2333115"/>
            </a:xfrm>
            <a:prstGeom prst="rect">
              <a:avLst/>
            </a:prstGeom>
          </p:spPr>
          <p:txBody>
            <a:bodyPr vert="eaVert" wrap="none">
              <a:spAutoFit/>
            </a:bodyPr>
            <a:lstStyle/>
            <a:p>
              <a:pPr defTabSz="914400"/>
              <a:r>
                <a:rPr lang="zh-CN" altLang="en-US" sz="3600" smtClean="0">
                  <a:solidFill>
                    <a:prstClr val="white"/>
                  </a:solidFill>
                  <a:latin typeface="微软雅黑" panose="020B0503020204020204" pitchFamily="34" charset="-122"/>
                  <a:ea typeface="微软雅黑" panose="020B0503020204020204" pitchFamily="34" charset="-122"/>
                </a:rPr>
                <a:t>目 录 页</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1020070" y="3650093"/>
              <a:ext cx="2621060" cy="533479"/>
            </a:xfrm>
            <a:prstGeom prst="rect">
              <a:avLst/>
            </a:prstGeom>
          </p:spPr>
          <p:txBody>
            <a:bodyPr wrap="none">
              <a:spAutoFit/>
            </a:bodyPr>
            <a:lstStyle/>
            <a:p>
              <a:pPr defTabSz="914400"/>
              <a:r>
                <a:rPr lang="en-US" altLang="zh-CN" sz="2000" smtClean="0">
                  <a:solidFill>
                    <a:prstClr val="white"/>
                  </a:solidFill>
                  <a:latin typeface="微软雅黑" panose="020B0503020204020204" pitchFamily="34" charset="-122"/>
                  <a:ea typeface="微软雅黑" panose="020B0503020204020204" pitchFamily="34" charset="-122"/>
                </a:rPr>
                <a:t>Contents Page</a:t>
              </a: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2" name="灯片编号占位符 5"/>
          <p:cNvSpPr>
            <a:spLocks noGrp="1"/>
          </p:cNvSpPr>
          <p:nvPr>
            <p:ph type="sldNum" sz="quarter" idx="4"/>
          </p:nvPr>
        </p:nvSpPr>
        <p:spPr>
          <a:xfrm>
            <a:off x="8586797" y="4767306"/>
            <a:ext cx="524015" cy="314185"/>
          </a:xfrm>
          <a:prstGeom prst="rect">
            <a:avLst/>
          </a:prstGeom>
          <a:noFill/>
        </p:spPr>
        <p:txBody>
          <a:bodyPr vert="horz" lIns="91440" tIns="45720" rIns="91440" bIns="45720"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400"/>
            <a:fld id="{DE0BA5D3-2F7D-44E3-B206-D147CF0C119B}" type="slidenum">
              <a:rPr lang="zh-CN" altLang="en-US" smtClean="0"/>
              <a:pPr defTabSz="914400"/>
              <a:t>‹#›</a:t>
            </a:fld>
            <a:endParaRPr lang="zh-CN" altLang="en-US"/>
          </a:p>
        </p:txBody>
      </p:sp>
    </p:spTree>
    <p:extLst>
      <p:ext uri="{BB962C8B-B14F-4D97-AF65-F5344CB8AC3E}">
        <p14:creationId xmlns:p14="http://schemas.microsoft.com/office/powerpoint/2010/main" val="2566083593"/>
      </p:ext>
    </p:extLst>
  </p:cSld>
  <p:clrMapOvr>
    <a:masterClrMapping/>
  </p:clrMapOvr>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8"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1"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9" name="灯片编号占位符 5"/>
          <p:cNvSpPr>
            <a:spLocks noGrp="1"/>
          </p:cNvSpPr>
          <p:nvPr>
            <p:ph type="sldNum" sz="quarter" idx="4"/>
          </p:nvPr>
        </p:nvSpPr>
        <p:spPr>
          <a:xfrm>
            <a:off x="8586797" y="4767306"/>
            <a:ext cx="524015" cy="314185"/>
          </a:xfrm>
          <a:prstGeom prst="rect">
            <a:avLst/>
          </a:prstGeom>
          <a:noFill/>
        </p:spPr>
        <p:txBody>
          <a:bodyPr vert="horz" lIns="91440" tIns="45720" rIns="91440" bIns="45720"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400"/>
            <a:fld id="{DE0BA5D3-2F7D-44E3-B206-D147CF0C119B}" type="slidenum">
              <a:rPr lang="zh-CN" altLang="en-US" smtClean="0"/>
              <a:pPr defTabSz="914400"/>
              <a:t>‹#›</a:t>
            </a:fld>
            <a:endParaRPr lang="zh-CN" altLang="en-US"/>
          </a:p>
        </p:txBody>
      </p:sp>
      <p:sp>
        <p:nvSpPr>
          <p:cNvPr id="11" name="标题占位符 1"/>
          <p:cNvSpPr>
            <a:spLocks noGrp="1"/>
          </p:cNvSpPr>
          <p:nvPr>
            <p:ph type="title"/>
          </p:nvPr>
        </p:nvSpPr>
        <p:spPr bwMode="auto">
          <a:xfrm>
            <a:off x="330207" y="214339"/>
            <a:ext cx="7115175" cy="3833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b="1">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987920130"/>
      </p:ext>
    </p:extLst>
  </p:cSld>
  <p:clrMapOvr>
    <a:masterClrMapping/>
  </p:clrMapOvr>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25" y="4340841"/>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028" b="32011" l="5744" r="27168">
                        <a14:foregroundMark x1="10741" y1="21605" x2="10741" y2="21605"/>
                        <a14:foregroundMark x1="20333" y1="29453" x2="20333" y2="29453"/>
                        <a14:foregroundMark x1="19414" y1="28571" x2="19414" y2="28571"/>
                        <a14:foregroundMark x1="18093" y1="28042" x2="18093" y2="28042"/>
                        <a14:foregroundMark x1="16312" y1="27249" x2="16312" y2="27249"/>
                        <a14:foregroundMark x1="14417" y1="25838" x2="14417" y2="25838"/>
                        <a14:foregroundMark x1="13555" y1="27249" x2="13555" y2="27249"/>
                        <a14:foregroundMark x1="12234" y1="28571" x2="12234" y2="28571"/>
                        <a14:foregroundMark x1="25732" y1="23369" x2="25732" y2="23369"/>
                        <a14:foregroundMark x1="25158" y1="21781" x2="25158" y2="21781"/>
                        <a14:foregroundMark x1="24756" y1="19929" x2="24756" y2="19929"/>
                        <a14:foregroundMark x1="24469" y1="17725" x2="24469" y2="17725"/>
                        <a14:foregroundMark x1="22688" y1="15520" x2="22688" y2="15520"/>
                        <a14:foregroundMark x1="22803" y1="11728" x2="22803" y2="11728"/>
                        <a14:foregroundMark x1="24584" y1="11287" x2="24584" y2="11287"/>
                        <a14:foregroundMark x1="25790" y1="10582" x2="25790" y2="1058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8" y="3833302"/>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30951" l="6971" r="26807">
                        <a14:foregroundMark x1="21527" y1="22388" x2="21527" y2="22388"/>
                        <a14:foregroundMark x1="21015" y1="23409" x2="21015" y2="23409"/>
                        <a14:foregroundMark x1="21271" y1="26473" x2="21271" y2="26473"/>
                        <a14:foregroundMark x1="21527" y1="28987" x2="21527" y2="28987"/>
                        <a14:foregroundMark x1="19375" y1="28987" x2="19375" y2="28987"/>
                        <a14:foregroundMark x1="18042" y1="28358" x2="18042" y2="28358"/>
                        <a14:foregroundMark x1="16709" y1="27101" x2="16709" y2="27101"/>
                        <a14:foregroundMark x1="25679" y1="23566" x2="25679" y2="23566"/>
                        <a14:foregroundMark x1="25013" y1="21917" x2="25013" y2="21917"/>
                        <a14:foregroundMark x1="24859" y1="19874" x2="24859" y2="19874"/>
                        <a14:foregroundMark x1="23526" y1="19089" x2="23526" y2="19089"/>
                        <a14:foregroundMark x1="21784" y1="13511" x2="21784" y2="13511"/>
                        <a14:foregroundMark x1="23526" y1="13747" x2="23526" y2="13747"/>
                        <a14:foregroundMark x1="24757" y1="13119" x2="24757" y2="13119"/>
                        <a14:foregroundMark x1="25423" y1="10448" x2="25423" y2="10448"/>
                        <a14:foregroundMark x1="20605" y1="29379" x2="20605" y2="29379"/>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644569"/>
      </p:ext>
    </p:extLst>
  </p:cSld>
  <p:clrMapOvr>
    <a:masterClrMapping/>
  </p:clrMapOvr>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861146"/>
      </p:ext>
    </p:extLst>
  </p:cSld>
  <p:clrMapOvr>
    <a:masterClrMapping/>
  </p:clrMapOvr>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 name="矩形 2"/>
          <p:cNvSpPr/>
          <p:nvPr/>
        </p:nvSpPr>
        <p:spPr>
          <a:xfrm>
            <a:off x="1592397"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5" name="矩形 4"/>
          <p:cNvSpPr/>
          <p:nvPr/>
        </p:nvSpPr>
        <p:spPr>
          <a:xfrm>
            <a:off x="197727" y="359566"/>
            <a:ext cx="1109582" cy="850682"/>
          </a:xfrm>
          <a:prstGeom prst="rect">
            <a:avLst/>
          </a:prstGeom>
        </p:spPr>
        <p:txBody>
          <a:bodyPr wrap="square">
            <a:spAutoFit/>
          </a:bodyPr>
          <a:lstStyle/>
          <a:p>
            <a:pPr algn="r" defTabSz="914377">
              <a:lnSpc>
                <a:spcPct val="112000"/>
              </a:lnSpc>
              <a:defRPr/>
            </a:pPr>
            <a:r>
              <a:rPr lang="zh-CN" altLang="en-US" sz="2800" b="1" dirty="0" smtClean="0">
                <a:solidFill>
                  <a:prstClr val="black"/>
                </a:solidFill>
                <a:latin typeface="微软雅黑" pitchFamily="34" charset="-122"/>
                <a:ea typeface="微软雅黑" pitchFamily="34" charset="-122"/>
              </a:rPr>
              <a:t>目录</a:t>
            </a:r>
            <a:r>
              <a:rPr lang="zh-CN" altLang="en-US" sz="2800" b="1" dirty="0" smtClean="0">
                <a:solidFill>
                  <a:srgbClr val="FF9300"/>
                </a:solidFill>
                <a:latin typeface="微软雅黑" pitchFamily="34" charset="-122"/>
                <a:ea typeface="微软雅黑" pitchFamily="34" charset="-122"/>
              </a:rPr>
              <a:t> </a:t>
            </a:r>
            <a:r>
              <a:rPr lang="en-US" altLang="zh-CN" sz="2800" b="1" dirty="0" smtClean="0">
                <a:solidFill>
                  <a:srgbClr val="FF9300"/>
                </a:solidFill>
                <a:latin typeface="微软雅黑" pitchFamily="34" charset="-122"/>
                <a:ea typeface="微软雅黑" pitchFamily="34" charset="-122"/>
              </a:rPr>
              <a:t> </a:t>
            </a:r>
          </a:p>
          <a:p>
            <a:pPr algn="r" defTabSz="914377">
              <a:lnSpc>
                <a:spcPct val="112000"/>
              </a:lnSpc>
              <a:defRPr/>
            </a:pPr>
            <a:r>
              <a:rPr lang="en-US" altLang="zh-CN" sz="1600" b="1" dirty="0" smtClean="0">
                <a:solidFill>
                  <a:prstClr val="white">
                    <a:lumMod val="50000"/>
                  </a:prstClr>
                </a:solidFill>
              </a:rPr>
              <a:t>CONTENTS </a:t>
            </a:r>
            <a:endParaRPr lang="zh-CN" altLang="en-US" b="1" kern="0" dirty="0" smtClean="0">
              <a:solidFill>
                <a:prstClr val="white">
                  <a:lumMod val="50000"/>
                </a:prstClr>
              </a:solidFill>
            </a:endParaRPr>
          </a:p>
        </p:txBody>
      </p:sp>
    </p:spTree>
    <p:extLst>
      <p:ext uri="{BB962C8B-B14F-4D97-AF65-F5344CB8AC3E}">
        <p14:creationId xmlns:p14="http://schemas.microsoft.com/office/powerpoint/2010/main" val="2447525457"/>
      </p:ext>
    </p:extLst>
  </p:cSld>
  <p:clrMapOvr>
    <a:masterClrMapping/>
  </p:clrMapOvr>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3"/>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22"/>
            <a:ext cx="5539413" cy="1083469"/>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421570147"/>
      </p:ext>
    </p:extLst>
  </p:cSld>
  <p:clrMapOvr>
    <a:masterClrMapping/>
  </p:clrMapOvr>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
        <p:nvSpPr>
          <p:cNvPr id="5" name="标题占位符 1"/>
          <p:cNvSpPr>
            <a:spLocks noGrp="1"/>
          </p:cNvSpPr>
          <p:nvPr>
            <p:ph type="title"/>
          </p:nvPr>
        </p:nvSpPr>
        <p:spPr bwMode="auto">
          <a:xfrm>
            <a:off x="330207" y="214339"/>
            <a:ext cx="7115175" cy="3833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4232625830"/>
      </p:ext>
    </p:extLst>
  </p:cSld>
  <p:clrMapOvr>
    <a:masterClrMapping/>
  </p:clrMapOvr>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
        <p:nvSpPr>
          <p:cNvPr id="5" name="标题占位符 1"/>
          <p:cNvSpPr>
            <a:spLocks noGrp="1"/>
          </p:cNvSpPr>
          <p:nvPr>
            <p:ph type="title"/>
          </p:nvPr>
        </p:nvSpPr>
        <p:spPr bwMode="auto">
          <a:xfrm>
            <a:off x="330207" y="214339"/>
            <a:ext cx="7115175" cy="3833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a:defRPr lang="zh-CN" altLang="en-US" sz="253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424737954"/>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cSld name="17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9"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9" name="灯片编号占位符 5"/>
          <p:cNvSpPr>
            <a:spLocks noGrp="1"/>
          </p:cNvSpPr>
          <p:nvPr>
            <p:ph type="sldNum" sz="quarter" idx="4"/>
          </p:nvPr>
        </p:nvSpPr>
        <p:spPr>
          <a:xfrm>
            <a:off x="8586797" y="4767270"/>
            <a:ext cx="524015" cy="314185"/>
          </a:xfrm>
          <a:prstGeom prst="rect">
            <a:avLst/>
          </a:prstGeom>
          <a:noFill/>
        </p:spPr>
        <p:txBody>
          <a:bodyPr vert="horz" lIns="91440" tIns="45720" rIns="91440" bIns="45720"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400"/>
            <a:fld id="{DE0BA5D3-2F7D-44E3-B206-D147CF0C119B}" type="slidenum">
              <a:rPr lang="zh-CN" altLang="en-US" smtClean="0"/>
              <a:pPr defTabSz="914400"/>
              <a:t>‹#›</a:t>
            </a:fld>
            <a:endParaRPr lang="zh-CN" altLang="en-US"/>
          </a:p>
        </p:txBody>
      </p:sp>
    </p:spTree>
    <p:extLst>
      <p:ext uri="{BB962C8B-B14F-4D97-AF65-F5344CB8AC3E}">
        <p14:creationId xmlns:p14="http://schemas.microsoft.com/office/powerpoint/2010/main" val="2939102298"/>
      </p:ext>
    </p:extLst>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cSld name="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0" y="3964824"/>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8979" y="5126216"/>
            <a:ext cx="9153001"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90" y="74742"/>
            <a:ext cx="1398359" cy="680464"/>
          </a:xfrm>
          <a:prstGeom prst="rect">
            <a:avLst/>
          </a:prstGeom>
        </p:spPr>
      </p:pic>
      <p:sp>
        <p:nvSpPr>
          <p:cNvPr id="76" name="矩形 75"/>
          <p:cNvSpPr/>
          <p:nvPr/>
        </p:nvSpPr>
        <p:spPr>
          <a:xfrm>
            <a:off x="3"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9" name="灯片编号占位符 5"/>
          <p:cNvSpPr>
            <a:spLocks noGrp="1"/>
          </p:cNvSpPr>
          <p:nvPr>
            <p:ph type="sldNum" sz="quarter" idx="4"/>
          </p:nvPr>
        </p:nvSpPr>
        <p:spPr>
          <a:xfrm>
            <a:off x="8586796" y="4767305"/>
            <a:ext cx="524015" cy="314185"/>
          </a:xfrm>
          <a:prstGeom prst="rect">
            <a:avLst/>
          </a:prstGeom>
          <a:noFill/>
        </p:spPr>
        <p:txBody>
          <a:bodyPr vert="horz" lIns="91440" tIns="45720" rIns="91440" bIns="45720"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400"/>
            <a:fld id="{DE0BA5D3-2F7D-44E3-B206-D147CF0C119B}" type="slidenum">
              <a:rPr lang="zh-CN" altLang="en-US" smtClean="0"/>
              <a:pPr defTabSz="914400"/>
              <a:t>‹#›</a:t>
            </a:fld>
            <a:endParaRPr lang="zh-CN" altLang="en-US"/>
          </a:p>
        </p:txBody>
      </p:sp>
      <p:sp>
        <p:nvSpPr>
          <p:cNvPr id="12" name="标题占位符 1"/>
          <p:cNvSpPr>
            <a:spLocks noGrp="1"/>
          </p:cNvSpPr>
          <p:nvPr>
            <p:ph type="title"/>
          </p:nvPr>
        </p:nvSpPr>
        <p:spPr bwMode="auto">
          <a:xfrm>
            <a:off x="330207" y="214339"/>
            <a:ext cx="7115175" cy="3833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3200" b="0">
                <a:latin typeface="微软雅黑" panose="020B0503020204020204" pitchFamily="34" charset="-122"/>
                <a:ea typeface="微软雅黑" panose="020B0503020204020204" pitchFamily="34" charset="-122"/>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4772753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060500"/>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705"/>
            <a:ext cx="419100" cy="273844"/>
          </a:xfrm>
          <a:prstGeom prst="rect">
            <a:avLst/>
          </a:prstGeo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12" y="214350"/>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8275669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cSld name="5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
        <p:nvSpPr>
          <p:cNvPr id="5" name="标题占位符 1"/>
          <p:cNvSpPr>
            <a:spLocks noGrp="1"/>
          </p:cNvSpPr>
          <p:nvPr>
            <p:ph type="title"/>
          </p:nvPr>
        </p:nvSpPr>
        <p:spPr bwMode="auto">
          <a:xfrm>
            <a:off x="330207" y="214318"/>
            <a:ext cx="7115175" cy="3833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1602136985"/>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60"/>
            <a:ext cx="419100"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
        <p:nvSpPr>
          <p:cNvPr id="5" name="标题占位符 1"/>
          <p:cNvSpPr>
            <a:spLocks noGrp="1"/>
          </p:cNvSpPr>
          <p:nvPr>
            <p:ph type="title"/>
          </p:nvPr>
        </p:nvSpPr>
        <p:spPr bwMode="auto">
          <a:xfrm>
            <a:off x="330207" y="214318"/>
            <a:ext cx="7115175" cy="38338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582889694"/>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3"/>
            <a:ext cx="6000792" cy="383381"/>
          </a:xfrm>
          <a:prstGeom prst="rect">
            <a:avLst/>
          </a:prstGeo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62097"/>
            <a:ext cx="386862"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3829103382"/>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3"/>
            <a:ext cx="6000792" cy="383381"/>
          </a:xfrm>
          <a:prstGeom prst="rect">
            <a:avLst/>
          </a:prstGeo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61889" y="4854894"/>
            <a:ext cx="386862"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428599153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32289" y="800100"/>
            <a:ext cx="8229600" cy="3886200"/>
          </a:xfrm>
          <a:prstGeom prst="rect">
            <a:avLst/>
          </a:prstGeo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标题 6"/>
          <p:cNvSpPr>
            <a:spLocks noGrp="1"/>
          </p:cNvSpPr>
          <p:nvPr>
            <p:ph type="title"/>
          </p:nvPr>
        </p:nvSpPr>
        <p:spPr>
          <a:xfrm>
            <a:off x="928663" y="205993"/>
            <a:ext cx="6000792" cy="383381"/>
          </a:xfrm>
          <a:prstGeom prst="rect">
            <a:avLst/>
          </a:prstGeom>
        </p:spPr>
        <p:txBody>
          <a:bodyPr/>
          <a:lstStyle>
            <a:lvl1pPr algn="l">
              <a:defRPr/>
            </a:lvl1pPr>
          </a:lstStyle>
          <a:p>
            <a:r>
              <a:rPr lang="zh-CN" altLang="en-US" smtClean="0"/>
              <a:t>单击此处编辑母版标题样式</a:t>
            </a:r>
            <a:endParaRPr lang="zh-CN" altLang="en-US" dirty="0"/>
          </a:p>
        </p:txBody>
      </p:sp>
      <p:sp>
        <p:nvSpPr>
          <p:cNvPr id="4" name="灯片编号占位符 5"/>
          <p:cNvSpPr>
            <a:spLocks noGrp="1"/>
          </p:cNvSpPr>
          <p:nvPr>
            <p:ph type="sldNum" sz="quarter" idx="10"/>
          </p:nvPr>
        </p:nvSpPr>
        <p:spPr>
          <a:xfrm>
            <a:off x="8645901" y="4869660"/>
            <a:ext cx="386862" cy="273844"/>
          </a:xfrm>
          <a:prstGeom prst="rect">
            <a:avLst/>
          </a:prstGeom>
        </p:spPr>
        <p:txBody>
          <a:bodyPr/>
          <a:lstStyle>
            <a:lvl1pPr>
              <a:defRPr/>
            </a:lvl1pPr>
          </a:lstStyle>
          <a:p>
            <a:pPr defTabSz="914400"/>
            <a:fld id="{DE0BA5D3-2F7D-44E3-B206-D147CF0C119B}" type="slidenum">
              <a:rPr lang="zh-CN" altLang="en-US" smtClean="0">
                <a:solidFill>
                  <a:prstClr val="black"/>
                </a:solidFill>
              </a:rPr>
              <a:pPr defTabSz="914400"/>
              <a:t>‹#›</a:t>
            </a:fld>
            <a:endParaRPr lang="zh-CN" altLang="en-US">
              <a:solidFill>
                <a:prstClr val="black"/>
              </a:solidFill>
            </a:endParaRPr>
          </a:p>
        </p:txBody>
      </p:sp>
    </p:spTree>
    <p:extLst>
      <p:ext uri="{BB962C8B-B14F-4D97-AF65-F5344CB8AC3E}">
        <p14:creationId xmlns:p14="http://schemas.microsoft.com/office/powerpoint/2010/main" val="116396153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cSld name="3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9"/>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23469" y="74727"/>
            <a:ext cx="1398359"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9" name="灯片编号占位符 5"/>
          <p:cNvSpPr>
            <a:spLocks noGrp="1"/>
          </p:cNvSpPr>
          <p:nvPr>
            <p:ph type="sldNum" sz="quarter" idx="4"/>
          </p:nvPr>
        </p:nvSpPr>
        <p:spPr>
          <a:xfrm>
            <a:off x="8586797" y="4767270"/>
            <a:ext cx="524015" cy="314185"/>
          </a:xfrm>
          <a:prstGeom prst="rect">
            <a:avLst/>
          </a:prstGeom>
          <a:noFill/>
        </p:spPr>
        <p:txBody>
          <a:bodyPr vert="horz" lIns="91440" tIns="45720" rIns="91440" bIns="45720"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400"/>
            <a:fld id="{DE0BA5D3-2F7D-44E3-B206-D147CF0C119B}" type="slidenum">
              <a:rPr lang="zh-CN" altLang="en-US" smtClean="0"/>
              <a:pPr defTabSz="914400"/>
              <a:t>‹#›</a:t>
            </a:fld>
            <a:endParaRPr lang="zh-CN" altLang="en-US"/>
          </a:p>
        </p:txBody>
      </p:sp>
    </p:spTree>
    <p:extLst>
      <p:ext uri="{BB962C8B-B14F-4D97-AF65-F5344CB8AC3E}">
        <p14:creationId xmlns:p14="http://schemas.microsoft.com/office/powerpoint/2010/main" val="1887175234"/>
      </p:ext>
    </p:extLst>
  </p:cSld>
  <p:clrMapOvr>
    <a:masterClrMapping/>
  </p:clrMapOvr>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689" y="3964786"/>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直接连接符 9"/>
          <p:cNvSpPr>
            <a:spLocks noChangeShapeType="1"/>
          </p:cNvSpPr>
          <p:nvPr/>
        </p:nvSpPr>
        <p:spPr bwMode="auto">
          <a:xfrm>
            <a:off x="-9000" y="5126216"/>
            <a:ext cx="9153000" cy="0"/>
          </a:xfrm>
          <a:prstGeom prst="line">
            <a:avLst/>
          </a:prstGeom>
          <a:noFill/>
          <a:ln w="127000">
            <a:solidFill>
              <a:srgbClr val="D24726"/>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5" name="直接连接符 14"/>
          <p:cNvSpPr>
            <a:spLocks noChangeShapeType="1"/>
          </p:cNvSpPr>
          <p:nvPr/>
        </p:nvSpPr>
        <p:spPr bwMode="auto">
          <a:xfrm>
            <a:off x="0" y="723514"/>
            <a:ext cx="9144000" cy="0"/>
          </a:xfrm>
          <a:prstGeom prst="line">
            <a:avLst/>
          </a:prstGeom>
          <a:noFill/>
          <a:ln w="28575">
            <a:solidFill>
              <a:schemeClr val="bg1">
                <a:lumMod val="75000"/>
              </a:schemeClr>
            </a:solidFill>
            <a:bevel/>
            <a:headEnd/>
            <a:tailEnd/>
          </a:ln>
          <a:extLst>
            <a:ext uri="{909E8E84-426E-40DD-AFC4-6F175D3DCCD1}">
              <a14:hiddenFill xmlns:a14="http://schemas.microsoft.com/office/drawing/2010/main">
                <a:noFill/>
              </a14:hiddenFill>
            </a:ext>
          </a:extLst>
        </p:spPr>
        <p:txBody>
          <a:bodyPr/>
          <a:lstStyle/>
          <a:p>
            <a:pPr defTabSz="914400"/>
            <a:endParaRPr lang="zh-CN" altLang="en-US">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562850" y="74724"/>
            <a:ext cx="1358970" cy="680464"/>
          </a:xfrm>
          <a:prstGeom prst="rect">
            <a:avLst/>
          </a:prstGeom>
        </p:spPr>
      </p:pic>
      <p:sp>
        <p:nvSpPr>
          <p:cNvPr id="76" name="矩形 75"/>
          <p:cNvSpPr/>
          <p:nvPr/>
        </p:nvSpPr>
        <p:spPr>
          <a:xfrm>
            <a:off x="0" y="-10886"/>
            <a:ext cx="270000" cy="734400"/>
          </a:xfrm>
          <a:prstGeom prst="rect">
            <a:avLst/>
          </a:prstGeom>
          <a:solidFill>
            <a:srgbClr val="D24726"/>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9" name="灯片编号占位符 5"/>
          <p:cNvSpPr>
            <a:spLocks noGrp="1"/>
          </p:cNvSpPr>
          <p:nvPr>
            <p:ph type="sldNum" sz="quarter" idx="4"/>
          </p:nvPr>
        </p:nvSpPr>
        <p:spPr>
          <a:xfrm>
            <a:off x="8586795" y="4767267"/>
            <a:ext cx="524015" cy="314185"/>
          </a:xfrm>
          <a:prstGeom prst="rect">
            <a:avLst/>
          </a:prstGeom>
          <a:noFill/>
        </p:spPr>
        <p:txBody>
          <a:bodyPr vert="horz" lIns="91440" tIns="45720" rIns="91440" bIns="45720" rtlCol="0" anchor="ctr"/>
          <a:lstStyle>
            <a:lvl1pPr algn="r">
              <a:defRPr sz="2400">
                <a:solidFill>
                  <a:srgbClr val="D24726"/>
                </a:solidFill>
                <a:latin typeface="微软雅黑" panose="020B0503020204020204" pitchFamily="34" charset="-122"/>
                <a:ea typeface="微软雅黑" panose="020B0503020204020204" pitchFamily="34" charset="-122"/>
              </a:defRPr>
            </a:lvl1pPr>
          </a:lstStyle>
          <a:p>
            <a:pPr defTabSz="914400"/>
            <a:fld id="{DE0BA5D3-2F7D-44E3-B206-D147CF0C119B}" type="slidenum">
              <a:rPr lang="zh-CN" altLang="en-US" smtClean="0"/>
              <a:pPr defTabSz="914400"/>
              <a:t>‹#›</a:t>
            </a:fld>
            <a:endParaRPr lang="zh-CN" altLang="en-US"/>
          </a:p>
        </p:txBody>
      </p:sp>
    </p:spTree>
    <p:extLst>
      <p:ext uri="{BB962C8B-B14F-4D97-AF65-F5344CB8AC3E}">
        <p14:creationId xmlns:p14="http://schemas.microsoft.com/office/powerpoint/2010/main" val="165486022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01506" y="141480"/>
            <a:ext cx="5775541" cy="486966"/>
          </a:xfrm>
          <a:prstGeom prst="rect">
            <a:avLst/>
          </a:prstGeom>
        </p:spPr>
        <p:txBody>
          <a:bodyPr/>
          <a:lstStyle>
            <a:lvl1pPr marL="0" indent="0">
              <a:buNone/>
              <a:defRPr sz="3600"/>
            </a:lvl1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1395510258"/>
      </p:ext>
    </p:extLst>
  </p:cSld>
  <p:clrMapOvr>
    <a:masterClrMapping/>
  </p:clrMapOvr>
  <p:transition spd="slow"/>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_目录页">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1210236" y="0"/>
            <a:ext cx="80920" cy="5143500"/>
          </a:xfrm>
          <a:prstGeom prst="rect">
            <a:avLst/>
          </a:prstGeom>
          <a:solidFill>
            <a:srgbClr val="FFFFFF">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grpSp>
        <p:nvGrpSpPr>
          <p:cNvPr id="3" name="组合 18"/>
          <p:cNvGrpSpPr>
            <a:grpSpLocks/>
          </p:cNvGrpSpPr>
          <p:nvPr userDrawn="1"/>
        </p:nvGrpSpPr>
        <p:grpSpPr bwMode="auto">
          <a:xfrm>
            <a:off x="8118216" y="4568431"/>
            <a:ext cx="1025784" cy="325040"/>
            <a:chOff x="10634092" y="6090541"/>
            <a:chExt cx="1368151" cy="434803"/>
          </a:xfrm>
        </p:grpSpPr>
        <p:sp>
          <p:nvSpPr>
            <p:cNvPr id="4" name="Rectangle 3"/>
            <p:cNvSpPr>
              <a:spLocks noChangeArrowheads="1"/>
            </p:cNvSpPr>
            <p:nvPr userDrawn="1"/>
          </p:nvSpPr>
          <p:spPr bwMode="auto">
            <a:xfrm>
              <a:off x="10634092" y="6090541"/>
              <a:ext cx="792004" cy="431618"/>
            </a:xfrm>
            <a:prstGeom prst="roundRect">
              <a:avLst>
                <a:gd name="adj" fmla="val 16667"/>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sp>
          <p:nvSpPr>
            <p:cNvPr id="5" name="Rectangle 3"/>
            <p:cNvSpPr>
              <a:spLocks noChangeArrowheads="1"/>
            </p:cNvSpPr>
            <p:nvPr userDrawn="1"/>
          </p:nvSpPr>
          <p:spPr bwMode="auto">
            <a:xfrm>
              <a:off x="10634092" y="6456859"/>
              <a:ext cx="1368151" cy="68485"/>
            </a:xfrm>
            <a:prstGeom prst="roundRect">
              <a:avLst>
                <a:gd name="adj" fmla="val 0"/>
              </a:avLst>
            </a:prstGeom>
            <a:solidFill>
              <a:srgbClr val="F8F8F8"/>
            </a:solidFill>
            <a:ln>
              <a:noFill/>
            </a:ln>
            <a:extLst/>
          </p:spPr>
          <p:txBody>
            <a:bodyPr lIns="76109" tIns="38049" rIns="38049" bIns="76109"/>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defRPr/>
              </a:pPr>
              <a:endParaRPr lang="en-US" altLang="zh-CN" sz="1500" smtClean="0">
                <a:solidFill>
                  <a:prstClr val="black"/>
                </a:solidFill>
                <a:latin typeface="Segoe UI" panose="020B0502040204020203" pitchFamily="34" charset="0"/>
                <a:cs typeface="Segoe UI" panose="020B0502040204020203" pitchFamily="34" charset="0"/>
              </a:endParaRPr>
            </a:p>
          </p:txBody>
        </p:sp>
      </p:grpSp>
      <p:sp>
        <p:nvSpPr>
          <p:cNvPr id="6" name="TextBox 15"/>
          <p:cNvSpPr txBox="1">
            <a:spLocks noChangeArrowheads="1"/>
          </p:cNvSpPr>
          <p:nvPr userDrawn="1"/>
        </p:nvSpPr>
        <p:spPr bwMode="auto">
          <a:xfrm>
            <a:off x="8134885" y="4593431"/>
            <a:ext cx="577153" cy="369332"/>
          </a:xfrm>
          <a:prstGeom prst="rect">
            <a:avLst/>
          </a:prstGeom>
          <a:noFill/>
          <a:ln w="9525">
            <a:noFill/>
            <a:miter lim="800000"/>
            <a:headEnd/>
            <a:tailEnd/>
          </a:ln>
        </p:spPr>
        <p:txBody>
          <a:bodyPr>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defTabSz="914400" fontAlgn="base">
              <a:spcBef>
                <a:spcPct val="0"/>
              </a:spcBef>
              <a:spcAft>
                <a:spcPct val="0"/>
              </a:spcAft>
              <a:defRPr/>
            </a:pPr>
            <a:fld id="{E710ED84-633D-48D8-8DE3-F395BCE2FFC3}" type="slidenum">
              <a:rPr lang="zh-CN" altLang="en-US" smtClean="0">
                <a:solidFill>
                  <a:srgbClr val="E67819"/>
                </a:solidFill>
                <a:latin typeface="Impact" pitchFamily="34" charset="0"/>
              </a:rPr>
              <a:pPr algn="ctr" defTabSz="914400" fontAlgn="base">
                <a:spcBef>
                  <a:spcPct val="0"/>
                </a:spcBef>
                <a:spcAft>
                  <a:spcPct val="0"/>
                </a:spcAft>
                <a:defRPr/>
              </a:pPr>
              <a:t>‹#›</a:t>
            </a:fld>
            <a:r>
              <a:rPr lang="en-US" altLang="zh-CN" smtClean="0">
                <a:solidFill>
                  <a:srgbClr val="E67819"/>
                </a:solidFill>
                <a:latin typeface="Impact" pitchFamily="34" charset="0"/>
              </a:rPr>
              <a:t> </a:t>
            </a:r>
          </a:p>
        </p:txBody>
      </p:sp>
      <p:sp>
        <p:nvSpPr>
          <p:cNvPr id="7" name="流程图: 联系 7"/>
          <p:cNvSpPr/>
          <p:nvPr userDrawn="1"/>
        </p:nvSpPr>
        <p:spPr>
          <a:xfrm>
            <a:off x="472442" y="195263"/>
            <a:ext cx="324871" cy="323850"/>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a:solidFill>
                <a:prstClr val="white"/>
              </a:solidFill>
            </a:endParaRPr>
          </a:p>
        </p:txBody>
      </p:sp>
    </p:spTree>
    <p:extLst>
      <p:ext uri="{BB962C8B-B14F-4D97-AF65-F5344CB8AC3E}">
        <p14:creationId xmlns:p14="http://schemas.microsoft.com/office/powerpoint/2010/main" val="256255041"/>
      </p:ext>
    </p:extLst>
  </p:cSld>
  <p:clrMapOvr>
    <a:masterClrMapping/>
  </p:clrMapOvr>
  <p:transition spd="slow"/>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3" name="Picture 10" descr="C:\Users\vivianting\Desktop\未标题8.png"/>
          <p:cNvPicPr>
            <a:picLocks noChangeAspect="1" noChangeArrowheads="1"/>
          </p:cNvPicPr>
          <p:nvPr/>
        </p:nvPicPr>
        <p:blipFill>
          <a:blip r:embed="rId2" cstate="print"/>
          <a:srcRect l="4970" t="1717" r="74190" b="70427"/>
          <a:stretch>
            <a:fillRect/>
          </a:stretch>
        </p:blipFill>
        <p:spPr bwMode="auto">
          <a:xfrm>
            <a:off x="7786688" y="3964785"/>
            <a:ext cx="1357312" cy="1178719"/>
          </a:xfrm>
          <a:prstGeom prst="rect">
            <a:avLst/>
          </a:prstGeom>
          <a:noFill/>
          <a:ln w="9525">
            <a:noFill/>
            <a:miter lim="800000"/>
            <a:headEnd/>
            <a:tailEnd/>
          </a:ln>
        </p:spPr>
      </p:pic>
      <p:sp>
        <p:nvSpPr>
          <p:cNvPr id="5" name="直接连接符 4"/>
          <p:cNvSpPr>
            <a:spLocks noChangeShapeType="1"/>
          </p:cNvSpPr>
          <p:nvPr/>
        </p:nvSpPr>
        <p:spPr bwMode="auto">
          <a:xfrm>
            <a:off x="0" y="723900"/>
            <a:ext cx="9144000" cy="0"/>
          </a:xfrm>
          <a:prstGeom prst="line">
            <a:avLst/>
          </a:prstGeom>
          <a:noFill/>
          <a:ln w="28575">
            <a:solidFill>
              <a:schemeClr val="bg1">
                <a:lumMod val="75000"/>
              </a:schemeClr>
            </a:solidFill>
            <a:bevel/>
          </a:ln>
        </p:spPr>
        <p:txBody>
          <a:bodyPr/>
          <a:lstStyle/>
          <a:p>
            <a:pPr defTabSz="914400">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11" name="Rectangle 5"/>
          <p:cNvSpPr>
            <a:spLocks noGrp="1" noChangeArrowheads="1"/>
          </p:cNvSpPr>
          <p:nvPr>
            <p:ph type="title" idx="4294967295"/>
          </p:nvPr>
        </p:nvSpPr>
        <p:spPr bwMode="auto">
          <a:xfrm>
            <a:off x="358776" y="164925"/>
            <a:ext cx="6192838" cy="500063"/>
          </a:xfrm>
          <a:prstGeom prst="rect">
            <a:avLst/>
          </a:prstGeom>
        </p:spPr>
        <p:txBody>
          <a:bodyPr rtlCol="0" anchor="ctr">
            <a:noAutofit/>
          </a:bodyPr>
          <a:lstStyle>
            <a:lvl1pPr>
              <a:defRPr lang="zh-CN" sz="3200" b="0" kern="0" smtClean="0">
                <a:latin typeface="Arial" panose="020B0604020202020204"/>
                <a:ea typeface="微软雅黑" panose="020B0503020204020204" pitchFamily="34" charset="-122"/>
                <a:cs typeface="Arial" panose="020B0604020202020204"/>
                <a:sym typeface="Tahoma" panose="020B0604030504040204" pitchFamily="34" charset="0"/>
              </a:defRPr>
            </a:lvl1pPr>
          </a:lstStyle>
          <a:p>
            <a:pPr lvl="0"/>
            <a:r>
              <a:rPr lang="zh-CN" dirty="0" smtClean="0">
                <a:sym typeface="Tahoma" panose="020B0604030504040204" pitchFamily="34" charset="0"/>
              </a:rPr>
              <a:t>单击此处编辑母版标题样式</a:t>
            </a:r>
          </a:p>
        </p:txBody>
      </p:sp>
      <p:sp>
        <p:nvSpPr>
          <p:cNvPr id="9" name="Rectangle 6"/>
          <p:cNvSpPr>
            <a:spLocks noGrp="1" noChangeArrowheads="1"/>
          </p:cNvSpPr>
          <p:nvPr>
            <p:ph type="sldNum" sz="quarter" idx="10"/>
          </p:nvPr>
        </p:nvSpPr>
        <p:spPr>
          <a:xfrm>
            <a:off x="7835903" y="4786312"/>
            <a:ext cx="1008063" cy="357188"/>
          </a:xfrm>
          <a:prstGeom prst="rect">
            <a:avLst/>
          </a:prstGeom>
        </p:spPr>
        <p:txBody>
          <a:bodyPr/>
          <a:lstStyle>
            <a:lvl1pPr algn="r">
              <a:buFont typeface="Arial" panose="020B0604020202020204" pitchFamily="34" charset="0"/>
              <a:buNone/>
              <a:defRPr sz="9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defRPr>
            </a:lvl1pPr>
          </a:lstStyle>
          <a:p>
            <a:pPr defTabSz="914400">
              <a:defRPr/>
            </a:pPr>
            <a:r>
              <a:rPr lang="zh-CN" altLang="en-US"/>
              <a:t>－</a:t>
            </a:r>
            <a:fld id="{69835CD2-15EF-4DFA-BE3A-0A3CAA52E657}" type="slidenum">
              <a:rPr lang="zh-CN" altLang="en-US"/>
              <a:pPr defTabSz="914400">
                <a:defRPr/>
              </a:pPr>
              <a:t>‹#›</a:t>
            </a:fld>
            <a:r>
              <a:rPr lang="zh-CN" altLang="en-US"/>
              <a:t>－</a:t>
            </a:r>
            <a:endParaRPr lang="zh-CN" altLang="en-US" sz="150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82655076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9"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1423343101"/>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Tahoma" panose="020B0604030504040204" pitchFamily="34" charset="0"/>
            </a:endParaRPr>
          </a:p>
        </p:txBody>
      </p:sp>
      <p:sp>
        <p:nvSpPr>
          <p:cNvPr id="4" name="文本占位符 3"/>
          <p:cNvSpPr>
            <a:spLocks noGrp="1"/>
          </p:cNvSpPr>
          <p:nvPr>
            <p:ph type="body" sz="half" idx="2"/>
          </p:nvPr>
        </p:nvSpPr>
        <p:spPr>
          <a:xfrm>
            <a:off x="1792288" y="4025506"/>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a:xfrm>
            <a:off x="7835903" y="4786312"/>
            <a:ext cx="1008063" cy="357188"/>
          </a:xfrm>
          <a:prstGeom prst="rect">
            <a:avLst/>
          </a:prstGeom>
        </p:spPr>
        <p:txBody>
          <a:bodyPr/>
          <a:lstStyle>
            <a:lvl1pPr>
              <a:defRPr/>
            </a:lvl1pPr>
          </a:lstStyle>
          <a:p>
            <a:pPr defTabSz="914400">
              <a:defRPr/>
            </a:pPr>
            <a:r>
              <a:rPr lang="zh-CN" altLang="en-US">
                <a:solidFill>
                  <a:prstClr val="black"/>
                </a:solidFill>
              </a:rPr>
              <a:t>－</a:t>
            </a:r>
            <a:fld id="{672DFB62-32F3-47D0-9DA0-2C042347C29A}" type="slidenum">
              <a:rPr lang="zh-CN" altLang="en-US">
                <a:solidFill>
                  <a:prstClr val="black"/>
                </a:solidFill>
              </a:rPr>
              <a:pPr defTabSz="914400">
                <a:defRPr/>
              </a:pPr>
              <a:t>‹#›</a:t>
            </a:fld>
            <a:r>
              <a:rPr lang="zh-CN" altLang="en-US">
                <a:solidFill>
                  <a:prstClr val="black"/>
                </a:solidFill>
              </a:rPr>
              <a:t>－</a:t>
            </a:r>
            <a:endParaRPr lang="zh-CN" altLang="en-US" sz="2000">
              <a:solidFill>
                <a:prstClr val="black"/>
              </a:solidFill>
              <a:latin typeface="宋体"/>
            </a:endParaRPr>
          </a:p>
        </p:txBody>
      </p:sp>
    </p:spTree>
    <p:extLst>
      <p:ext uri="{BB962C8B-B14F-4D97-AF65-F5344CB8AC3E}">
        <p14:creationId xmlns:p14="http://schemas.microsoft.com/office/powerpoint/2010/main" val="1809738785"/>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409120" y="129778"/>
            <a:ext cx="1508799" cy="697902"/>
          </a:xfrm>
          <a:prstGeom prst="rect">
            <a:avLst/>
          </a:prstGeom>
        </p:spPr>
      </p:pic>
      <p:pic>
        <p:nvPicPr>
          <p:cNvPr id="7" name="图片 6"/>
          <p:cNvPicPr>
            <a:picLocks noChangeAspect="1"/>
          </p:cNvPicPr>
          <p:nvPr userDrawn="1"/>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t="21799" b="21798"/>
          <a:stretch/>
        </p:blipFill>
        <p:spPr>
          <a:xfrm>
            <a:off x="0" y="1207936"/>
            <a:ext cx="9144000" cy="2808312"/>
          </a:xfrm>
          <a:prstGeom prst="rect">
            <a:avLst/>
          </a:prstGeom>
        </p:spPr>
      </p:pic>
    </p:spTree>
    <p:extLst>
      <p:ext uri="{BB962C8B-B14F-4D97-AF65-F5344CB8AC3E}">
        <p14:creationId xmlns:p14="http://schemas.microsoft.com/office/powerpoint/2010/main" val="181386116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 y="1184675"/>
            <a:ext cx="9144000" cy="27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l="10513" t="10342" r="12415" b="6898"/>
          <a:stretch>
            <a:fillRect/>
          </a:stretch>
        </p:blipFill>
        <p:spPr bwMode="auto">
          <a:xfrm>
            <a:off x="7471268" y="39291"/>
            <a:ext cx="1315961"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776721"/>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8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27042" y="85112"/>
            <a:ext cx="1138302" cy="534565"/>
          </a:xfrm>
          <a:prstGeom prst="rect">
            <a:avLst/>
          </a:prstGeom>
        </p:spPr>
      </p:pic>
      <p:sp>
        <p:nvSpPr>
          <p:cNvPr id="76" name="矩形 75"/>
          <p:cNvSpPr/>
          <p:nvPr userDrawn="1"/>
        </p:nvSpPr>
        <p:spPr>
          <a:xfrm>
            <a:off x="-6464" y="-10885"/>
            <a:ext cx="270000"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149590557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15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27042" y="85112"/>
            <a:ext cx="1138302" cy="534565"/>
          </a:xfrm>
          <a:prstGeom prst="rect">
            <a:avLst/>
          </a:prstGeom>
        </p:spPr>
      </p:pic>
      <p:sp>
        <p:nvSpPr>
          <p:cNvPr id="76" name="矩形 75"/>
          <p:cNvSpPr/>
          <p:nvPr userDrawn="1"/>
        </p:nvSpPr>
        <p:spPr>
          <a:xfrm>
            <a:off x="-6464" y="-10885"/>
            <a:ext cx="270000" cy="62017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44546A"/>
          </a:solid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3799488125"/>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4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27042" y="85112"/>
            <a:ext cx="1138302" cy="534565"/>
          </a:xfrm>
          <a:prstGeom prst="rect">
            <a:avLst/>
          </a:prstGeom>
        </p:spPr>
      </p:pic>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Tree>
    <p:extLst>
      <p:ext uri="{BB962C8B-B14F-4D97-AF65-F5344CB8AC3E}">
        <p14:creationId xmlns:p14="http://schemas.microsoft.com/office/powerpoint/2010/main" val="4246414569"/>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cSld name="尾页">
    <p:spTree>
      <p:nvGrpSpPr>
        <p:cNvPr id="1" name=""/>
        <p:cNvGrpSpPr/>
        <p:nvPr/>
      </p:nvGrpSpPr>
      <p:grpSpPr>
        <a:xfrm>
          <a:off x="0" y="0"/>
          <a:ext cx="0" cy="0"/>
          <a:chOff x="0" y="0"/>
          <a:chExt cx="0" cy="0"/>
        </a:xfrm>
      </p:grpSpPr>
      <p:sp>
        <p:nvSpPr>
          <p:cNvPr id="2" name="矩形 1"/>
          <p:cNvSpPr/>
          <p:nvPr/>
        </p:nvSpPr>
        <p:spPr>
          <a:xfrm flipV="1">
            <a:off x="0" y="0"/>
            <a:ext cx="9144000" cy="3127248"/>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23" y="4340840"/>
            <a:ext cx="1398359" cy="680464"/>
          </a:xfrm>
          <a:prstGeom prst="rect">
            <a:avLst/>
          </a:prstGeom>
        </p:spPr>
      </p:pic>
      <p:pic>
        <p:nvPicPr>
          <p:cNvPr id="4" name="Picture 10" descr="C:\Users\vivianting\Desktop\未标题8.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1" y="3833299"/>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9652869"/>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1_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21799" b="21798"/>
          <a:stretch/>
        </p:blipFill>
        <p:spPr>
          <a:xfrm>
            <a:off x="0" y="-1"/>
            <a:ext cx="9144000" cy="3247466"/>
          </a:xfrm>
          <a:prstGeom prst="rect">
            <a:avLst/>
          </a:prstGeom>
        </p:spPr>
      </p:pic>
      <p:pic>
        <p:nvPicPr>
          <p:cNvPr id="3" name="图片 2"/>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23" y="4340840"/>
            <a:ext cx="1398359" cy="680464"/>
          </a:xfrm>
          <a:prstGeom prst="rect">
            <a:avLst/>
          </a:prstGeom>
        </p:spPr>
      </p:pic>
      <p:pic>
        <p:nvPicPr>
          <p:cNvPr id="4" name="Picture 10" descr="C:\Users\vivianting\Desktop\未标题8.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a:off x="7635241" y="3833299"/>
            <a:ext cx="1508761" cy="131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C:\Users\vivianting\Desktop\未标题8.pn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rot="10800000">
            <a:off x="-2" y="-1"/>
            <a:ext cx="1695242" cy="147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268329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2B5FD71-325E-4968-B93B-17357C12A76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37814667"/>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p:nvPicPr>
        <p:blipFill>
          <a:blip r:embed="rId2" cstate="print">
            <a:extLst>
              <a:ext uri="{28A0092B-C50C-407E-A947-70E740481C1C}">
                <a14:useLocalDpi xmlns:a14="http://schemas.microsoft.com/office/drawing/2010/main" val="0"/>
              </a:ext>
            </a:extLst>
          </a:blip>
          <a:srcRect l="4970" t="1717" r="74190" b="70427"/>
          <a:stretch>
            <a:fillRect/>
          </a:stretch>
        </p:blipFill>
        <p:spPr bwMode="auto">
          <a:xfrm>
            <a:off x="7786712" y="3964825"/>
            <a:ext cx="1357312"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占位符 1"/>
          <p:cNvSpPr>
            <a:spLocks noGrp="1"/>
          </p:cNvSpPr>
          <p:nvPr>
            <p:ph type="title"/>
          </p:nvPr>
        </p:nvSpPr>
        <p:spPr bwMode="auto">
          <a:xfrm>
            <a:off x="330203" y="214340"/>
            <a:ext cx="7115175" cy="383381"/>
          </a:xfrm>
          <a:prstGeom prst="rect">
            <a:avLst/>
          </a:prstGeom>
          <a:noFill/>
          <a:ln w="9525">
            <a:noFill/>
            <a:miter lim="800000"/>
            <a:headEnd/>
            <a:tailEnd/>
          </a:ln>
        </p:spPr>
        <p:txBody>
          <a:bodyPr vert="horz" wrap="square" lIns="63059" tIns="31530" rIns="63059" bIns="31530" numCol="1" anchor="ctr" anchorCtr="0" compatLnSpc="1">
            <a:prstTxWarp prst="textNoShape">
              <a:avLst/>
            </a:prstTxWarp>
          </a:bodyPr>
          <a:lstStyle>
            <a:lvl1pPr>
              <a:defRPr sz="2600" b="1">
                <a:latin typeface="微软雅黑" panose="020B0503020204020204" pitchFamily="34" charset="-122"/>
                <a:ea typeface="微软雅黑" panose="020B0503020204020204" pitchFamily="34" charset="-122"/>
              </a:defRPr>
            </a:lvl1p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1287460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645278783"/>
      </p:ext>
    </p:extLst>
  </p:cSld>
  <p:clrMapOvr>
    <a:masterClrMapping/>
  </p:clrMapOvr>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9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97752" y="85112"/>
            <a:ext cx="1067591" cy="534565"/>
          </a:xfrm>
          <a:prstGeom prst="rect">
            <a:avLst/>
          </a:prstGeom>
        </p:spPr>
      </p:pic>
      <p:sp>
        <p:nvSpPr>
          <p:cNvPr id="76" name="矩形 75"/>
          <p:cNvSpPr/>
          <p:nvPr userDrawn="1"/>
        </p:nvSpPr>
        <p:spPr>
          <a:xfrm>
            <a:off x="-6464" y="-10885"/>
            <a:ext cx="270000"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86202430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400"/>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pPr>
              <a:defRPr/>
            </a:pPr>
            <a:fld id="{B4F93A1E-AD4F-4A44-A692-3A533B78E115}" type="slidenum">
              <a:rPr lang="zh-CN" alt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02488653"/>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userDrawn="1">
  <p:cSld name="5_自定义版式">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 y="1184675"/>
            <a:ext cx="9144000" cy="27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l="10513" t="10342" r="12415" b="6898"/>
          <a:stretch>
            <a:fillRect/>
          </a:stretch>
        </p:blipFill>
        <p:spPr bwMode="auto">
          <a:xfrm>
            <a:off x="7471268" y="39291"/>
            <a:ext cx="1315961"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595430"/>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97752" y="85112"/>
            <a:ext cx="1067591" cy="534565"/>
          </a:xfrm>
          <a:prstGeom prst="rect">
            <a:avLst/>
          </a:prstGeom>
        </p:spPr>
      </p:pic>
      <p:sp>
        <p:nvSpPr>
          <p:cNvPr id="76" name="矩形 75"/>
          <p:cNvSpPr/>
          <p:nvPr userDrawn="1"/>
        </p:nvSpPr>
        <p:spPr>
          <a:xfrm>
            <a:off x="-6464" y="-10885"/>
            <a:ext cx="270000"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68878765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userDrawn="1">
  <p:cSld name="6_自定义版式">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 y="1184675"/>
            <a:ext cx="9144000" cy="27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l="10513" t="10342" r="12415" b="6898"/>
          <a:stretch>
            <a:fillRect/>
          </a:stretch>
        </p:blipFill>
        <p:spPr bwMode="auto">
          <a:xfrm>
            <a:off x="7471268" y="39291"/>
            <a:ext cx="1315961"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397077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1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27042" y="85112"/>
            <a:ext cx="1138302" cy="534565"/>
          </a:xfrm>
          <a:prstGeom prst="rect">
            <a:avLst/>
          </a:prstGeom>
        </p:spPr>
      </p:pic>
      <p:sp>
        <p:nvSpPr>
          <p:cNvPr id="76" name="矩形 75"/>
          <p:cNvSpPr/>
          <p:nvPr userDrawn="1"/>
        </p:nvSpPr>
        <p:spPr>
          <a:xfrm>
            <a:off x="-6464" y="-10885"/>
            <a:ext cx="270000"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210833343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2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97752" y="85112"/>
            <a:ext cx="1067591" cy="534565"/>
          </a:xfrm>
          <a:prstGeom prst="rect">
            <a:avLst/>
          </a:prstGeom>
        </p:spPr>
      </p:pic>
      <p:sp>
        <p:nvSpPr>
          <p:cNvPr id="76" name="矩形 75"/>
          <p:cNvSpPr/>
          <p:nvPr userDrawn="1"/>
        </p:nvSpPr>
        <p:spPr>
          <a:xfrm>
            <a:off x="-6464" y="-10885"/>
            <a:ext cx="270000"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1709677390"/>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400"/>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pPr>
              <a:defRPr/>
            </a:pPr>
            <a:fld id="{B4F93A1E-AD4F-4A44-A692-3A533B78E115}" type="slidenum">
              <a:rPr lang="zh-CN" alt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33431498"/>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13_内容页">
    <p:spTree>
      <p:nvGrpSpPr>
        <p:cNvPr id="1" name=""/>
        <p:cNvGrpSpPr/>
        <p:nvPr/>
      </p:nvGrpSpPr>
      <p:grpSpPr>
        <a:xfrm>
          <a:off x="0" y="0"/>
          <a:ext cx="0" cy="0"/>
          <a:chOff x="0" y="0"/>
          <a:chExt cx="0" cy="0"/>
        </a:xfrm>
      </p:grpSpPr>
      <p:pic>
        <p:nvPicPr>
          <p:cNvPr id="8" name="Picture 10" descr="C:\Users\vivianting\Desktop\未标题8.png"/>
          <p:cNvPicPr>
            <a:picLocks noChangeAspect="1" noChangeArrowheads="1"/>
          </p:cNvPicPr>
          <p:nvPr userDrawn="1"/>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4970" t="1717" r="74190" b="70427"/>
          <a:stretch>
            <a:fillRect/>
          </a:stretch>
        </p:blipFill>
        <p:spPr bwMode="auto">
          <a:xfrm flipH="1">
            <a:off x="-2" y="2337956"/>
            <a:ext cx="3230626" cy="280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6425" t="22918" r="20621" b="24733"/>
          <a:stretch/>
        </p:blipFill>
        <p:spPr>
          <a:xfrm>
            <a:off x="7997752" y="85112"/>
            <a:ext cx="1067591" cy="534565"/>
          </a:xfrm>
          <a:prstGeom prst="rect">
            <a:avLst/>
          </a:prstGeom>
        </p:spPr>
      </p:pic>
      <p:sp>
        <p:nvSpPr>
          <p:cNvPr id="76" name="矩形 75"/>
          <p:cNvSpPr/>
          <p:nvPr userDrawn="1"/>
        </p:nvSpPr>
        <p:spPr>
          <a:xfrm>
            <a:off x="-6464" y="-10885"/>
            <a:ext cx="270000"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9" name="灯片编号占位符 5"/>
          <p:cNvSpPr>
            <a:spLocks noGrp="1"/>
          </p:cNvSpPr>
          <p:nvPr>
            <p:ph type="sldNum" sz="quarter" idx="4"/>
          </p:nvPr>
        </p:nvSpPr>
        <p:spPr>
          <a:xfrm>
            <a:off x="8423131" y="4840003"/>
            <a:ext cx="666890" cy="276224"/>
          </a:xfrm>
          <a:prstGeom prst="rect">
            <a:avLst/>
          </a:prstGeom>
          <a:noFill/>
        </p:spPr>
        <p:txBody>
          <a:bodyPr vert="horz" lIns="68580" tIns="34290" rIns="68580" bIns="34290" rtlCol="0" anchor="ctr"/>
          <a:lstStyle>
            <a:lvl1pPr algn="r">
              <a:defRPr sz="1500">
                <a:solidFill>
                  <a:srgbClr val="C00000"/>
                </a:solidFill>
                <a:latin typeface="微软雅黑" panose="020B0503020204020204" pitchFamily="34" charset="-122"/>
                <a:ea typeface="微软雅黑" panose="020B0503020204020204" pitchFamily="34" charset="-122"/>
              </a:defRPr>
            </a:lvl1pPr>
          </a:lstStyle>
          <a:p>
            <a:fld id="{39328E1B-41C6-45F4-872E-2B76AE29E27E}" type="slidenum">
              <a:rPr lang="zh-CN" altLang="en-US" smtClean="0"/>
              <a:pPr/>
              <a:t>‹#›</a:t>
            </a:fld>
            <a:endParaRPr lang="zh-CN" altLang="en-US"/>
          </a:p>
        </p:txBody>
      </p:sp>
      <p:sp>
        <p:nvSpPr>
          <p:cNvPr id="14" name="矩形 13"/>
          <p:cNvSpPr/>
          <p:nvPr userDrawn="1"/>
        </p:nvSpPr>
        <p:spPr>
          <a:xfrm>
            <a:off x="307861" y="-10885"/>
            <a:ext cx="34289" cy="620171"/>
          </a:xfrm>
          <a:prstGeom prst="rect">
            <a:avLst/>
          </a:prstGeom>
          <a:solidFill>
            <a:srgbClr val="C00000"/>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zh-CN" altLang="en-US" sz="1400">
              <a:solidFill>
                <a:prstClr val="white"/>
              </a:solidFill>
            </a:endParaRPr>
          </a:p>
        </p:txBody>
      </p:sp>
      <p:sp>
        <p:nvSpPr>
          <p:cNvPr id="11" name="标题占位符 1"/>
          <p:cNvSpPr>
            <a:spLocks noGrp="1"/>
          </p:cNvSpPr>
          <p:nvPr>
            <p:ph type="title"/>
          </p:nvPr>
        </p:nvSpPr>
        <p:spPr bwMode="auto">
          <a:xfrm>
            <a:off x="450620" y="225905"/>
            <a:ext cx="7115175" cy="383381"/>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noAutofit/>
          </a:bodyPr>
          <a:lstStyle>
            <a:lvl1pPr algn="l">
              <a:defRPr lang="zh-CN" altLang="en-US" sz="2400" b="1" dirty="0" smtClean="0">
                <a:solidFill>
                  <a:schemeClr val="tx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单击此处编辑母版标题样式</a:t>
            </a:r>
          </a:p>
        </p:txBody>
      </p:sp>
    </p:spTree>
    <p:extLst>
      <p:ext uri="{BB962C8B-B14F-4D97-AF65-F5344CB8AC3E}">
        <p14:creationId xmlns:p14="http://schemas.microsoft.com/office/powerpoint/2010/main" val="48929497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userDrawn="1">
  <p:cSld name="8_自定义版式">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 y="1184675"/>
            <a:ext cx="9144000" cy="27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l="10513" t="10342" r="12415" b="6898"/>
          <a:stretch>
            <a:fillRect/>
          </a:stretch>
        </p:blipFill>
        <p:spPr bwMode="auto">
          <a:xfrm>
            <a:off x="7471268" y="39291"/>
            <a:ext cx="1315961"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901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89"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89"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966522934"/>
      </p:ext>
    </p:extLst>
  </p:cSld>
  <p:clrMapOvr>
    <a:masterClrMapping/>
  </p:clrMapOvr>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400"/>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pPr>
              <a:defRPr/>
            </a:pPr>
            <a:fld id="{B4F93A1E-AD4F-4A44-A692-3A533B78E115}" type="slidenum">
              <a:rPr lang="zh-CN" alt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912357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40"/>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719"/>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39" y="1626718"/>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66"/>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39"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0"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0" y="1626718"/>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71992113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9"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46"/>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796"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93"/>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772429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86"/>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79"/>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79"/>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79"/>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79"/>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4755435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2502813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99172305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00699556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目录">
    <p:spTree>
      <p:nvGrpSpPr>
        <p:cNvPr id="1" name=""/>
        <p:cNvGrpSpPr/>
        <p:nvPr/>
      </p:nvGrpSpPr>
      <p:grpSpPr>
        <a:xfrm>
          <a:off x="0" y="0"/>
          <a:ext cx="0" cy="0"/>
          <a:chOff x="0" y="0"/>
          <a:chExt cx="0" cy="0"/>
        </a:xfrm>
      </p:grpSpPr>
      <p:sp>
        <p:nvSpPr>
          <p:cNvPr id="2" name="矩形 1"/>
          <p:cNvSpPr/>
          <p:nvPr/>
        </p:nvSpPr>
        <p:spPr>
          <a:xfrm>
            <a:off x="6" y="0"/>
            <a:ext cx="1592386"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p>
        </p:txBody>
      </p:sp>
      <p:sp>
        <p:nvSpPr>
          <p:cNvPr id="3" name="矩形 2"/>
          <p:cNvSpPr/>
          <p:nvPr/>
        </p:nvSpPr>
        <p:spPr>
          <a:xfrm>
            <a:off x="1592408" y="0"/>
            <a:ext cx="213155" cy="51435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1800"/>
          </a:p>
        </p:txBody>
      </p:sp>
      <p:sp>
        <p:nvSpPr>
          <p:cNvPr id="5" name="矩形 4"/>
          <p:cNvSpPr/>
          <p:nvPr/>
        </p:nvSpPr>
        <p:spPr>
          <a:xfrm>
            <a:off x="197728" y="359567"/>
            <a:ext cx="1109582" cy="850678"/>
          </a:xfrm>
          <a:prstGeom prst="rect">
            <a:avLst/>
          </a:prstGeom>
        </p:spPr>
        <p:txBody>
          <a:bodyPr wrap="square" lIns="91430" tIns="45715" rIns="91430" bIns="45715">
            <a:spAutoFit/>
          </a:bodyPr>
          <a:lstStyle/>
          <a:p>
            <a:pPr marL="0" marR="0" lvl="0" indent="0" algn="r" defTabSz="914264" eaLnBrk="1" fontAlgn="auto" latinLnBrk="0" hangingPunct="1">
              <a:lnSpc>
                <a:spcPct val="112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目录</a:t>
            </a:r>
            <a:r>
              <a:rPr kumimoji="0" lang="zh-CN" altLang="en-US" sz="2800" b="1" i="0" u="none" strike="noStrike" kern="1200" cap="none" spc="0" normalizeH="0" baseline="0" noProof="0" dirty="0" smtClean="0">
                <a:ln>
                  <a:noFill/>
                </a:ln>
                <a:solidFill>
                  <a:srgbClr val="FF9300"/>
                </a:solidFill>
                <a:effectLst/>
                <a:uLnTx/>
                <a:uFillTx/>
                <a:latin typeface="微软雅黑" pitchFamily="34" charset="-122"/>
                <a:ea typeface="微软雅黑" pitchFamily="34" charset="-122"/>
              </a:rPr>
              <a:t> </a:t>
            </a:r>
            <a:r>
              <a:rPr kumimoji="0" lang="en-US" altLang="zh-CN" sz="2800" b="1" i="0" u="none" strike="noStrike" kern="1200" cap="none" spc="0" normalizeH="0" baseline="0" noProof="0" dirty="0" smtClean="0">
                <a:ln>
                  <a:noFill/>
                </a:ln>
                <a:solidFill>
                  <a:srgbClr val="FF9300"/>
                </a:solidFill>
                <a:effectLst/>
                <a:uLnTx/>
                <a:uFillTx/>
                <a:latin typeface="微软雅黑" pitchFamily="34" charset="-122"/>
                <a:ea typeface="微软雅黑" pitchFamily="34" charset="-122"/>
              </a:rPr>
              <a:t> </a:t>
            </a:r>
          </a:p>
          <a:p>
            <a:pPr marL="0" marR="0" lvl="0" indent="0" algn="r" defTabSz="914264" eaLnBrk="1" fontAlgn="auto" latinLnBrk="0" hangingPunct="1">
              <a:lnSpc>
                <a:spcPct val="112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chemeClr val="bg1">
                    <a:lumMod val="50000"/>
                  </a:schemeClr>
                </a:solidFill>
                <a:effectLst/>
                <a:uLnTx/>
                <a:uFillTx/>
                <a:latin typeface="Calibri"/>
                <a:ea typeface="宋体" panose="02010600030101010101" pitchFamily="2" charset="-122"/>
              </a:rPr>
              <a:t>CONTENTS </a:t>
            </a:r>
            <a:endParaRPr kumimoji="0" lang="zh-CN" altLang="en-US" sz="1800" b="1" i="0" u="none" strike="noStrike" kern="0" cap="none" spc="0" normalizeH="0" baseline="0" noProof="0" dirty="0" smtClean="0">
              <a:ln>
                <a:noFill/>
              </a:ln>
              <a:solidFill>
                <a:schemeClr val="bg1">
                  <a:lumMod val="50000"/>
                </a:schemeClr>
              </a:solidFill>
              <a:effectLst/>
              <a:uLnTx/>
              <a:uFillTx/>
            </a:endParaRPr>
          </a:p>
        </p:txBody>
      </p:sp>
    </p:spTree>
    <p:extLst>
      <p:ext uri="{BB962C8B-B14F-4D97-AF65-F5344CB8AC3E}">
        <p14:creationId xmlns:p14="http://schemas.microsoft.com/office/powerpoint/2010/main" val="580854997"/>
      </p:ext>
    </p:extLst>
  </p:cSld>
  <p:clrMapOvr>
    <a:masterClrMapping/>
  </p:clrMapOv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2"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91513946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43470222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4894675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68819973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0" y="4869711"/>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23" y="214350"/>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81183966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75"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8" y="119073"/>
            <a:ext cx="2160240" cy="771785"/>
          </a:xfrm>
          <a:prstGeom prst="rect">
            <a:avLst/>
          </a:prstGeom>
        </p:spPr>
      </p:pic>
    </p:spTree>
    <p:extLst>
      <p:ext uri="{BB962C8B-B14F-4D97-AF65-F5344CB8AC3E}">
        <p14:creationId xmlns:p14="http://schemas.microsoft.com/office/powerpoint/2010/main" val="9756209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530724AA-202E-4AD1-B215-B3B1991E5F3F}" type="slidenum">
              <a:rPr lang="en-US" altLang="zh-CN">
                <a:solidFill>
                  <a:srgbClr val="000000"/>
                </a:solidFill>
              </a:rPr>
              <a:pPr>
                <a:defRPr/>
              </a:pPr>
              <a:t>‹#›</a:t>
            </a:fld>
            <a:endParaRPr lang="en-US" altLang="zh-CN" sz="1400">
              <a:solidFill>
                <a:srgbClr val="000000"/>
              </a:solidFill>
            </a:endParaRPr>
          </a:p>
        </p:txBody>
      </p:sp>
      <p:sp>
        <p:nvSpPr>
          <p:cNvPr id="5" name="Rectangle 5"/>
          <p:cNvSpPr>
            <a:spLocks noGrp="1" noChangeArrowheads="1"/>
          </p:cNvSpPr>
          <p:nvPr>
            <p:ph type="ftr" sz="quarter" idx="11"/>
          </p:nvPr>
        </p:nvSpPr>
        <p:spPr>
          <a:xfrm>
            <a:off x="6877051" y="4731544"/>
            <a:ext cx="1663700" cy="171450"/>
          </a:xfrm>
          <a:prstGeom prst="rect">
            <a:avLst/>
          </a:prstGeom>
          <a:ln/>
        </p:spPr>
        <p:txBody>
          <a:bodyPr lIns="91430" tIns="45715" rIns="91430" bIns="45715"/>
          <a:lstStyle>
            <a:lvl1pPr>
              <a:defRPr/>
            </a:lvl1pPr>
          </a:lstStyle>
          <a:p>
            <a:pPr>
              <a:defRPr/>
            </a:pPr>
            <a:r>
              <a:rPr lang="en-US" altLang="zh-CN">
                <a:solidFill>
                  <a:srgbClr val="000000"/>
                </a:solidFill>
              </a:rPr>
              <a:t>公司名称信息</a:t>
            </a:r>
          </a:p>
        </p:txBody>
      </p:sp>
    </p:spTree>
    <p:extLst>
      <p:ext uri="{BB962C8B-B14F-4D97-AF65-F5344CB8AC3E}">
        <p14:creationId xmlns:p14="http://schemas.microsoft.com/office/powerpoint/2010/main" val="38259058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9"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10792088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73888473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0"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0"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0298948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8299940" y="4816137"/>
            <a:ext cx="386862" cy="273844"/>
          </a:xfrm>
          <a:prstGeom prst="rect">
            <a:avLst/>
          </a:prstGeom>
        </p:spPr>
        <p:txBody>
          <a:bodyPr lIns="91430" tIns="45715" rIns="91430" bIns="45715"/>
          <a:lstStyle/>
          <a:p>
            <a:fld id="{DE0BA5D3-2F7D-44E3-B206-D147CF0C119B}" type="slidenum">
              <a:rPr lang="zh-CN" altLang="en-US" smtClean="0"/>
              <a:pPr/>
              <a:t>‹#›</a:t>
            </a:fld>
            <a:endParaRPr lang="zh-CN" altLang="en-US"/>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prstGeom prst="rect">
            <a:avLst/>
          </a:prstGeom>
          <a:effectLst>
            <a:outerShdw blurRad="50800" dist="38100" dir="2700000" algn="tl" rotWithShape="0">
              <a:prstClr val="black">
                <a:alpha val="40000"/>
              </a:prstClr>
            </a:outerShdw>
          </a:effectLst>
        </p:spPr>
        <p:txBody>
          <a:bodyPr lIns="91430" tIns="45715" rIns="91430" bIns="45715"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2"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lIns="91430" tIns="45715" rIns="91430" bIns="45715"/>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00140268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37"/>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717"/>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40" y="1626716"/>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65"/>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40"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1"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1" y="1626716"/>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4339859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6"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43"/>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799"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90"/>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65190217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89"/>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4477057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3986607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905926226"/>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66748184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5"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8784141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95198896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49085889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19727007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9" y="4869702"/>
            <a:ext cx="419100"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449451084"/>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1" y="4869711"/>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23" y="214356"/>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227291981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75"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15"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8" y="119073"/>
            <a:ext cx="2160240" cy="771785"/>
          </a:xfrm>
          <a:prstGeom prst="rect">
            <a:avLst/>
          </a:prstGeom>
        </p:spPr>
      </p:pic>
    </p:spTree>
    <p:extLst>
      <p:ext uri="{BB962C8B-B14F-4D97-AF65-F5344CB8AC3E}">
        <p14:creationId xmlns:p14="http://schemas.microsoft.com/office/powerpoint/2010/main" val="13677621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占位符 1"/>
          <p:cNvSpPr>
            <a:spLocks noGrp="1"/>
          </p:cNvSpPr>
          <p:nvPr>
            <p:ph type="title"/>
          </p:nvPr>
        </p:nvSpPr>
        <p:spPr bwMode="auto">
          <a:xfrm>
            <a:off x="330229" y="214362"/>
            <a:ext cx="7115174" cy="383381"/>
          </a:xfrm>
          <a:prstGeom prst="rect">
            <a:avLst/>
          </a:prstGeom>
          <a:noFill/>
          <a:ln w="9525">
            <a:noFill/>
            <a:miter lim="800000"/>
            <a:headEnd/>
            <a:tailEnd/>
          </a:ln>
        </p:spPr>
        <p:txBody>
          <a:bodyPr/>
          <a:lstStyle/>
          <a:p>
            <a:pPr lvl="0"/>
            <a:r>
              <a:rPr lang="zh-CN" altLang="en-US" smtClean="0"/>
              <a:t>单击此处编辑母版标题样式</a:t>
            </a:r>
            <a:endParaRPr lang="zh-CN" altLang="en-US" dirty="0" smtClean="0"/>
          </a:p>
        </p:txBody>
      </p:sp>
      <p:sp>
        <p:nvSpPr>
          <p:cNvPr id="3" name="灯片编号占位符 5"/>
          <p:cNvSpPr>
            <a:spLocks noGrp="1"/>
          </p:cNvSpPr>
          <p:nvPr>
            <p:ph type="sldNum" sz="quarter" idx="10"/>
          </p:nvPr>
        </p:nvSpPr>
        <p:spPr>
          <a:xfrm>
            <a:off x="8634441" y="4869738"/>
            <a:ext cx="419101" cy="273844"/>
          </a:xfrm>
        </p:spPr>
        <p:txBody>
          <a:bodyPr/>
          <a:lstStyle>
            <a:lvl1pPr>
              <a:defRPr>
                <a:solidFill>
                  <a:prstClr val="black"/>
                </a:solidFill>
              </a:defRPr>
            </a:lvl1pPr>
          </a:lstStyle>
          <a:p>
            <a:pPr>
              <a:defRPr/>
            </a:pPr>
            <a:fld id="{29D91D7B-6323-4DE1-9F61-601A6950F5EF}" type="slidenum">
              <a:rPr lang="zh-CN" altLang="en-US"/>
              <a:pPr>
                <a:defRPr/>
              </a:pPr>
              <a:t>‹#›</a:t>
            </a:fld>
            <a:endParaRPr lang="zh-CN" altLang="en-US" dirty="0"/>
          </a:p>
        </p:txBody>
      </p:sp>
    </p:spTree>
    <p:extLst>
      <p:ext uri="{BB962C8B-B14F-4D97-AF65-F5344CB8AC3E}">
        <p14:creationId xmlns:p14="http://schemas.microsoft.com/office/powerpoint/2010/main" val="41536664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3" name="Picture 8"/>
          <p:cNvPicPr>
            <a:picLocks noChangeAspect="1" noChangeArrowheads="1"/>
          </p:cNvPicPr>
          <p:nvPr userDrawn="1"/>
        </p:nvPicPr>
        <p:blipFill>
          <a:blip r:embed="rId2" cstate="print"/>
          <a:srcRect t="9721" b="11124"/>
          <a:stretch>
            <a:fillRect/>
          </a:stretch>
        </p:blipFill>
        <p:spPr bwMode="auto">
          <a:xfrm>
            <a:off x="4" y="1653649"/>
            <a:ext cx="9144000" cy="2125640"/>
          </a:xfrm>
          <a:prstGeom prst="rect">
            <a:avLst/>
          </a:prstGeom>
          <a:noFill/>
          <a:ln w="9525">
            <a:noFill/>
            <a:miter lim="800000"/>
            <a:headEnd/>
            <a:tailEnd/>
          </a:ln>
        </p:spPr>
      </p:pic>
      <p:sp>
        <p:nvSpPr>
          <p:cNvPr id="14" name="矩形 13"/>
          <p:cNvSpPr/>
          <p:nvPr userDrawn="1"/>
        </p:nvSpPr>
        <p:spPr bwMode="auto">
          <a:xfrm>
            <a:off x="-25177" y="1761660"/>
            <a:ext cx="9169179" cy="2160240"/>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9707" tIns="49856" rIns="99707" bIns="49856" anchor="ctr"/>
          <a:lstStyle/>
          <a:p>
            <a:pPr algn="ctr">
              <a:defRPr/>
            </a:pPr>
            <a:endParaRPr lang="zh-CN" altLang="en-US" sz="4400" dirty="0">
              <a:solidFill>
                <a:srgbClr val="FFFFFF"/>
              </a:solidFill>
            </a:endParaRPr>
          </a:p>
        </p:txBody>
      </p:sp>
      <p:sp>
        <p:nvSpPr>
          <p:cNvPr id="15" name="标题 1"/>
          <p:cNvSpPr>
            <a:spLocks noGrp="1"/>
          </p:cNvSpPr>
          <p:nvPr>
            <p:ph type="ctrTitle"/>
          </p:nvPr>
        </p:nvSpPr>
        <p:spPr>
          <a:xfrm>
            <a:off x="685839" y="2031707"/>
            <a:ext cx="7772399" cy="1102519"/>
          </a:xfrm>
          <a:prstGeom prst="rect">
            <a:avLst/>
          </a:prstGeom>
        </p:spPr>
        <p:txBody>
          <a:bodyPr>
            <a:normAutofit/>
          </a:bodyPr>
          <a:lstStyle>
            <a:lvl1pPr algn="ctr">
              <a:defRPr sz="4000"/>
            </a:lvl1pPr>
          </a:lstStyle>
          <a:p>
            <a:r>
              <a:rPr lang="zh-CN" altLang="en-US" smtClean="0"/>
              <a:t>单击此处编辑母版标题样式</a:t>
            </a:r>
            <a:endParaRPr lang="zh-CN" altLang="en-US" dirty="0"/>
          </a:p>
        </p:txBody>
      </p:sp>
      <p:sp>
        <p:nvSpPr>
          <p:cNvPr id="16" name="副标题 2"/>
          <p:cNvSpPr>
            <a:spLocks noGrp="1"/>
          </p:cNvSpPr>
          <p:nvPr>
            <p:ph type="subTitle" idx="1"/>
          </p:nvPr>
        </p:nvSpPr>
        <p:spPr>
          <a:xfrm>
            <a:off x="1411564" y="3111810"/>
            <a:ext cx="6400800" cy="702078"/>
          </a:xfrm>
        </p:spPr>
        <p:txBody>
          <a:bodyPr/>
          <a:lstStyle>
            <a:lvl1pPr marL="0" indent="0" algn="ctr">
              <a:buNone/>
              <a:defRPr>
                <a:solidFill>
                  <a:schemeClr val="tx1">
                    <a:tint val="75000"/>
                  </a:schemeClr>
                </a:solidFill>
              </a:defRPr>
            </a:lvl1pPr>
            <a:lvl2pPr marL="457142" indent="0" algn="ctr">
              <a:buNone/>
              <a:defRPr>
                <a:solidFill>
                  <a:schemeClr val="tx1">
                    <a:tint val="75000"/>
                  </a:schemeClr>
                </a:solidFill>
              </a:defRPr>
            </a:lvl2pPr>
            <a:lvl3pPr marL="914288" indent="0" algn="ctr">
              <a:buNone/>
              <a:defRPr>
                <a:solidFill>
                  <a:schemeClr val="tx1">
                    <a:tint val="75000"/>
                  </a:schemeClr>
                </a:solidFill>
              </a:defRPr>
            </a:lvl3pPr>
            <a:lvl4pPr marL="1371430" indent="0" algn="ctr">
              <a:buNone/>
              <a:defRPr>
                <a:solidFill>
                  <a:schemeClr val="tx1">
                    <a:tint val="75000"/>
                  </a:schemeClr>
                </a:solidFill>
              </a:defRPr>
            </a:lvl4pPr>
            <a:lvl5pPr marL="1828574" indent="0" algn="ctr">
              <a:buNone/>
              <a:defRPr>
                <a:solidFill>
                  <a:schemeClr val="tx1">
                    <a:tint val="75000"/>
                  </a:schemeClr>
                </a:solidFill>
              </a:defRPr>
            </a:lvl5pPr>
            <a:lvl6pPr marL="2285715"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3"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17" name="Picture 9"/>
          <p:cNvPicPr>
            <a:picLocks noChangeAspect="1" noChangeArrowheads="1"/>
          </p:cNvPicPr>
          <p:nvPr userDrawn="1"/>
        </p:nvPicPr>
        <p:blipFill>
          <a:blip r:embed="rId3" cstate="print"/>
          <a:srcRect l="10513" t="10342" r="12415" b="6898"/>
          <a:stretch>
            <a:fillRect/>
          </a:stretch>
        </p:blipFill>
        <p:spPr bwMode="auto">
          <a:xfrm>
            <a:off x="7108870" y="146843"/>
            <a:ext cx="1779260" cy="964695"/>
          </a:xfrm>
          <a:prstGeom prst="rect">
            <a:avLst/>
          </a:prstGeom>
          <a:noFill/>
          <a:ln w="9525">
            <a:noFill/>
            <a:miter lim="800000"/>
            <a:headEnd/>
            <a:tailEnd/>
          </a:ln>
        </p:spPr>
      </p:pic>
    </p:spTree>
    <p:extLst>
      <p:ext uri="{BB962C8B-B14F-4D97-AF65-F5344CB8AC3E}">
        <p14:creationId xmlns:p14="http://schemas.microsoft.com/office/powerpoint/2010/main" val="32177781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6" name="文本占位符 5"/>
          <p:cNvSpPr>
            <a:spLocks noGrp="1"/>
          </p:cNvSpPr>
          <p:nvPr>
            <p:ph type="body" sz="quarter" idx="13"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7" name="文本占位符 6"/>
          <p:cNvSpPr>
            <a:spLocks noGrp="1"/>
          </p:cNvSpPr>
          <p:nvPr>
            <p:ph type="body" sz="quarter" idx="14"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43881276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33"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3217791"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6076824" y="1613256"/>
            <a:ext cx="2699531" cy="675000"/>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33"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6076824"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3217791" y="2355990"/>
            <a:ext cx="2699531" cy="2376000"/>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1" name="文本占位符 5"/>
          <p:cNvSpPr>
            <a:spLocks noGrp="1"/>
          </p:cNvSpPr>
          <p:nvPr>
            <p:ph type="body" sz="quarter" idx="20"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3" name="文本占位符 6"/>
          <p:cNvSpPr>
            <a:spLocks noGrp="1"/>
          </p:cNvSpPr>
          <p:nvPr>
            <p:ph type="body" sz="quarter" idx="21"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73436488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a:xfrm>
            <a:off x="8299940" y="4762134"/>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16" name="文本占位符 15"/>
          <p:cNvSpPr>
            <a:spLocks noGrp="1"/>
          </p:cNvSpPr>
          <p:nvPr>
            <p:ph type="body" sz="quarter" idx="13" hasCustomPrompt="1"/>
          </p:nvPr>
        </p:nvSpPr>
        <p:spPr>
          <a:xfrm>
            <a:off x="358740" y="1626714"/>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7" name="文本占位符 15"/>
          <p:cNvSpPr>
            <a:spLocks noGrp="1"/>
          </p:cNvSpPr>
          <p:nvPr>
            <p:ph type="body" sz="quarter" idx="14" hasCustomPrompt="1"/>
          </p:nvPr>
        </p:nvSpPr>
        <p:spPr>
          <a:xfrm>
            <a:off x="2552741" y="1626713"/>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18" name="文本占位符 15"/>
          <p:cNvSpPr>
            <a:spLocks noGrp="1"/>
          </p:cNvSpPr>
          <p:nvPr>
            <p:ph type="body" sz="quarter" idx="15" hasCustomPrompt="1"/>
          </p:nvPr>
        </p:nvSpPr>
        <p:spPr>
          <a:xfrm>
            <a:off x="4746729" y="1631962"/>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0" name="内容占位符 19"/>
          <p:cNvSpPr>
            <a:spLocks noGrp="1"/>
          </p:cNvSpPr>
          <p:nvPr>
            <p:ph sz="quarter" idx="16" hasCustomPrompt="1"/>
          </p:nvPr>
        </p:nvSpPr>
        <p:spPr>
          <a:xfrm>
            <a:off x="358740"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3" name="内容占位符 19"/>
          <p:cNvSpPr>
            <a:spLocks noGrp="1"/>
          </p:cNvSpPr>
          <p:nvPr>
            <p:ph sz="quarter" idx="17" hasCustomPrompt="1"/>
          </p:nvPr>
        </p:nvSpPr>
        <p:spPr>
          <a:xfrm>
            <a:off x="4746729"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4" name="内容占位符 19"/>
          <p:cNvSpPr>
            <a:spLocks noGrp="1"/>
          </p:cNvSpPr>
          <p:nvPr>
            <p:ph sz="quarter" idx="18" hasCustomPrompt="1"/>
          </p:nvPr>
        </p:nvSpPr>
        <p:spPr>
          <a:xfrm>
            <a:off x="2552741"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2" name="内容占位符 19"/>
          <p:cNvSpPr>
            <a:spLocks noGrp="1"/>
          </p:cNvSpPr>
          <p:nvPr>
            <p:ph sz="quarter" idx="20" hasCustomPrompt="1"/>
          </p:nvPr>
        </p:nvSpPr>
        <p:spPr>
          <a:xfrm>
            <a:off x="6940722" y="2382779"/>
            <a:ext cx="1844531" cy="2348815"/>
          </a:xfrm>
          <a:ln>
            <a:solidFill>
              <a:srgbClr val="C00000"/>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25" name="文本占位符 15"/>
          <p:cNvSpPr>
            <a:spLocks noGrp="1"/>
          </p:cNvSpPr>
          <p:nvPr>
            <p:ph type="body" sz="quarter" idx="21" hasCustomPrompt="1"/>
          </p:nvPr>
        </p:nvSpPr>
        <p:spPr>
          <a:xfrm>
            <a:off x="6940722" y="1626713"/>
            <a:ext cx="1844531" cy="663163"/>
          </a:xfrm>
          <a:solidFill>
            <a:srgbClr val="C00000"/>
          </a:solidFill>
          <a:ln>
            <a:solidFill>
              <a:schemeClr val="accent1"/>
            </a:solidFill>
          </a:ln>
          <a:effectLst>
            <a:outerShdw blurRad="50800" dist="38100" dir="2700000" algn="tl" rotWithShape="0">
              <a:prstClr val="black">
                <a:alpha val="40000"/>
              </a:prstClr>
            </a:outerShdw>
          </a:effectLst>
        </p:spPr>
        <p:txBody>
          <a:bodyPr anchor="ctr"/>
          <a:lstStyle>
            <a:lvl1pPr marL="0" indent="0">
              <a:buNone/>
              <a:defRPr>
                <a:solidFill>
                  <a:schemeClr val="bg1"/>
                </a:solidFill>
              </a:defRPr>
            </a:lvl1pPr>
          </a:lstStyle>
          <a:p>
            <a:pPr lvl="0"/>
            <a:r>
              <a:rPr lang="zh-CN" altLang="en-US" dirty="0" smtClean="0"/>
              <a:t>单击此处添加文本</a:t>
            </a:r>
            <a:endParaRPr lang="en-US" dirty="0"/>
          </a:p>
        </p:txBody>
      </p:sp>
      <p:sp>
        <p:nvSpPr>
          <p:cNvPr id="2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21" name="文本占位符 6"/>
          <p:cNvSpPr>
            <a:spLocks noGrp="1"/>
          </p:cNvSpPr>
          <p:nvPr>
            <p:ph type="body" sz="quarter" idx="23"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44036838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4" name="标题 1"/>
          <p:cNvSpPr>
            <a:spLocks noGrp="1"/>
          </p:cNvSpPr>
          <p:nvPr>
            <p:ph type="title" hasCustomPrompt="1"/>
          </p:nvPr>
        </p:nvSpPr>
        <p:spPr>
          <a:xfrm>
            <a:off x="896836" y="285563"/>
            <a:ext cx="6658844" cy="405000"/>
          </a:xfrm>
        </p:spPr>
        <p:txBody>
          <a:bodyPr/>
          <a:lstStyle/>
          <a:p>
            <a:r>
              <a:rPr lang="zh-CN" altLang="en-US" dirty="0" smtClean="0"/>
              <a:t>单击此处添加标题</a:t>
            </a:r>
            <a:endParaRPr lang="en-US" dirty="0"/>
          </a:p>
        </p:txBody>
      </p:sp>
      <p:sp>
        <p:nvSpPr>
          <p:cNvPr id="25" name="灯片编号占位符 2"/>
          <p:cNvSpPr>
            <a:spLocks noGrp="1"/>
          </p:cNvSpPr>
          <p:nvPr>
            <p:ph type="sldNum" sz="quarter" idx="10"/>
          </p:nvPr>
        </p:nvSpPr>
        <p:spPr>
          <a:xfrm>
            <a:off x="8299940" y="4816140"/>
            <a:ext cx="386862" cy="273844"/>
          </a:xfrm>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27" name="文本占位符 5"/>
          <p:cNvSpPr>
            <a:spLocks noGrp="1"/>
          </p:cNvSpPr>
          <p:nvPr>
            <p:ph type="body" sz="quarter" idx="14" hasCustomPrompt="1"/>
          </p:nvPr>
        </p:nvSpPr>
        <p:spPr>
          <a:xfrm>
            <a:off x="4211964" y="2254952"/>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8" name="文本占位符 5"/>
          <p:cNvSpPr>
            <a:spLocks noGrp="1"/>
          </p:cNvSpPr>
          <p:nvPr>
            <p:ph type="body" sz="quarter" idx="15" hasCustomPrompt="1"/>
          </p:nvPr>
        </p:nvSpPr>
        <p:spPr>
          <a:xfrm>
            <a:off x="4211964" y="1626647"/>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29" name="文本占位符 5"/>
          <p:cNvSpPr>
            <a:spLocks noGrp="1"/>
          </p:cNvSpPr>
          <p:nvPr>
            <p:ph type="body" sz="quarter" idx="16" hasCustomPrompt="1"/>
          </p:nvPr>
        </p:nvSpPr>
        <p:spPr>
          <a:xfrm>
            <a:off x="4211964" y="2903426"/>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0" name="文本占位符 5"/>
          <p:cNvSpPr>
            <a:spLocks noGrp="1"/>
          </p:cNvSpPr>
          <p:nvPr>
            <p:ph type="body" sz="quarter" idx="17" hasCustomPrompt="1"/>
          </p:nvPr>
        </p:nvSpPr>
        <p:spPr>
          <a:xfrm>
            <a:off x="4211964" y="3551498"/>
            <a:ext cx="755898" cy="566661"/>
          </a:xfrm>
          <a:solidFill>
            <a:srgbClr val="C00000"/>
          </a:solidFill>
          <a:ln>
            <a:solidFill>
              <a:srgbClr val="C00000"/>
            </a:solidFill>
          </a:ln>
          <a:effectLst>
            <a:outerShdw blurRad="50800" dist="38100" dir="2700000" algn="tl" rotWithShape="0">
              <a:prstClr val="black">
                <a:alpha val="40000"/>
              </a:prstClr>
            </a:outerShdw>
          </a:effectLst>
        </p:spPr>
        <p:txBody>
          <a:bodyPr anchor="ctr"/>
          <a:lstStyle>
            <a:lvl1pPr marL="0" indent="0" algn="ctr">
              <a:buNone/>
              <a:defRPr>
                <a:solidFill>
                  <a:schemeClr val="bg1"/>
                </a:solidFill>
              </a:defRPr>
            </a:lvl1pPr>
          </a:lstStyle>
          <a:p>
            <a:pPr lvl="0"/>
            <a:r>
              <a:rPr lang="zh-CN" altLang="en-US" dirty="0" smtClean="0"/>
              <a:t>文本</a:t>
            </a:r>
            <a:endParaRPr lang="en-US" dirty="0"/>
          </a:p>
        </p:txBody>
      </p:sp>
      <p:sp>
        <p:nvSpPr>
          <p:cNvPr id="31" name="文本占位符 10"/>
          <p:cNvSpPr>
            <a:spLocks noGrp="1"/>
          </p:cNvSpPr>
          <p:nvPr>
            <p:ph type="body" sz="quarter" idx="18" hasCustomPrompt="1"/>
          </p:nvPr>
        </p:nvSpPr>
        <p:spPr>
          <a:xfrm>
            <a:off x="5135398" y="162714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2" name="文本占位符 10"/>
          <p:cNvSpPr>
            <a:spLocks noGrp="1"/>
          </p:cNvSpPr>
          <p:nvPr>
            <p:ph type="body" sz="quarter" idx="19" hasCustomPrompt="1"/>
          </p:nvPr>
        </p:nvSpPr>
        <p:spPr>
          <a:xfrm>
            <a:off x="5135398" y="2254952"/>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3" name="文本占位符 10"/>
          <p:cNvSpPr>
            <a:spLocks noGrp="1"/>
          </p:cNvSpPr>
          <p:nvPr>
            <p:ph type="body" sz="quarter" idx="20" hasCustomPrompt="1"/>
          </p:nvPr>
        </p:nvSpPr>
        <p:spPr>
          <a:xfrm>
            <a:off x="5135398" y="2903426"/>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34" name="文本占位符 10"/>
          <p:cNvSpPr>
            <a:spLocks noGrp="1"/>
          </p:cNvSpPr>
          <p:nvPr>
            <p:ph type="body" sz="quarter" idx="21" hasCustomPrompt="1"/>
          </p:nvPr>
        </p:nvSpPr>
        <p:spPr>
          <a:xfrm>
            <a:off x="5135398" y="3551498"/>
            <a:ext cx="3637160" cy="566661"/>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285715" indent="-285715">
              <a:buFont typeface="Arial" pitchFamily="34" charset="0"/>
              <a:buChar char="•"/>
              <a:defRPr>
                <a:solidFill>
                  <a:schemeClr val="tx1"/>
                </a:solidFill>
              </a:defRPr>
            </a:lvl1pPr>
            <a:lvl2pPr marL="457142" indent="0">
              <a:buNone/>
              <a:defRPr/>
            </a:lvl2pPr>
          </a:lstStyle>
          <a:p>
            <a:pPr lvl="0"/>
            <a:r>
              <a:rPr lang="zh-CN" altLang="en-US" dirty="0" smtClean="0"/>
              <a:t>文本</a:t>
            </a:r>
            <a:endParaRPr lang="en-US" altLang="zh-CN" dirty="0" smtClean="0"/>
          </a:p>
        </p:txBody>
      </p:sp>
      <p:sp>
        <p:nvSpPr>
          <p:cNvPr id="16"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4" name="内容占位符 3"/>
          <p:cNvSpPr>
            <a:spLocks noGrp="1"/>
          </p:cNvSpPr>
          <p:nvPr>
            <p:ph sz="quarter" idx="23" hasCustomPrompt="1"/>
          </p:nvPr>
        </p:nvSpPr>
        <p:spPr>
          <a:xfrm>
            <a:off x="358799" y="1627156"/>
            <a:ext cx="3673475" cy="2490788"/>
          </a:xfrm>
          <a:solidFill>
            <a:schemeClr val="bg1"/>
          </a:solidFill>
          <a:ln>
            <a:solidFill>
              <a:schemeClr val="accent1"/>
            </a:solidFill>
          </a:ln>
          <a:effectLst>
            <a:outerShdw blurRad="50800" dist="38100" dir="2700000" algn="tl" rotWithShape="0">
              <a:prstClr val="black">
                <a:alpha val="40000"/>
              </a:prstClr>
            </a:outerShdw>
          </a:effectLst>
        </p:spPr>
        <p:txBody>
          <a:bodyPr/>
          <a:lstStyle>
            <a:lvl1pPr marL="0" indent="0">
              <a:buNone/>
              <a:defRPr/>
            </a:lvl1pPr>
          </a:lstStyle>
          <a:p>
            <a:pPr lvl="0"/>
            <a:r>
              <a:rPr lang="zh-CN" altLang="en-US" dirty="0" smtClean="0"/>
              <a:t>单击此处添加文本</a:t>
            </a:r>
            <a:endParaRPr lang="en-US" dirty="0"/>
          </a:p>
        </p:txBody>
      </p:sp>
      <p:sp>
        <p:nvSpPr>
          <p:cNvPr id="19" name="文本占位符 5"/>
          <p:cNvSpPr>
            <a:spLocks noGrp="1"/>
          </p:cNvSpPr>
          <p:nvPr>
            <p:ph type="body" sz="quarter" idx="24" hasCustomPrompt="1"/>
          </p:nvPr>
        </p:nvSpPr>
        <p:spPr>
          <a:xfrm>
            <a:off x="361103" y="4191987"/>
            <a:ext cx="8426450" cy="539614"/>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文本占位符 6"/>
          <p:cNvSpPr>
            <a:spLocks noGrp="1"/>
          </p:cNvSpPr>
          <p:nvPr>
            <p:ph type="body" sz="quarter" idx="13"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352189052"/>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smtClean="0"/>
              <a:t>单击此处添加标题</a:t>
            </a:r>
            <a:endParaRPr lang="en-US" dirty="0"/>
          </a:p>
        </p:txBody>
      </p:sp>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467549" y="1761903"/>
            <a:ext cx="1800000" cy="404813"/>
          </a:xfrm>
          <a:prstGeom prst="homePlate">
            <a:avLst>
              <a:gd name="adj" fmla="val 49000"/>
            </a:avLst>
          </a:prstGeom>
          <a:solidFill>
            <a:srgbClr val="C00000"/>
          </a:solidFill>
          <a:effectLst>
            <a:outerShdw blurRad="50800" dist="38100" dir="2700000" algn="tl" rotWithShape="0">
              <a:prstClr val="black">
                <a:alpha val="40000"/>
              </a:prstClr>
            </a:outerShdw>
          </a:effectLst>
        </p:spPr>
        <p:txBody>
          <a:bodyPr/>
          <a:lstStyle>
            <a:lvl1pPr marL="0" indent="0">
              <a:buNone/>
              <a:defRPr sz="1400">
                <a:solidFill>
                  <a:schemeClr val="bg1"/>
                </a:solidFill>
                <a:latin typeface="+mn-ea"/>
                <a:ea typeface="+mn-ea"/>
              </a:defRPr>
            </a:lvl1pPr>
          </a:lstStyle>
          <a:p>
            <a:pPr lvl="0"/>
            <a:r>
              <a:rPr lang="zh-CN" altLang="en-US" dirty="0" smtClean="0"/>
              <a:t>文本</a:t>
            </a:r>
            <a:endParaRPr lang="en-US" dirty="0"/>
          </a:p>
        </p:txBody>
      </p:sp>
      <p:sp>
        <p:nvSpPr>
          <p:cNvPr id="6" name="文本占位符 4"/>
          <p:cNvSpPr>
            <a:spLocks noGrp="1"/>
          </p:cNvSpPr>
          <p:nvPr>
            <p:ph type="body" sz="quarter" idx="12" hasCustomPrompt="1"/>
          </p:nvPr>
        </p:nvSpPr>
        <p:spPr>
          <a:xfrm>
            <a:off x="205172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1" name="文本占位符 4"/>
          <p:cNvSpPr>
            <a:spLocks noGrp="1"/>
          </p:cNvSpPr>
          <p:nvPr>
            <p:ph type="body" sz="quarter" idx="13" hasCustomPrompt="1"/>
          </p:nvPr>
        </p:nvSpPr>
        <p:spPr>
          <a:xfrm>
            <a:off x="3672100"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2" name="文本占位符 4"/>
          <p:cNvSpPr>
            <a:spLocks noGrp="1"/>
          </p:cNvSpPr>
          <p:nvPr>
            <p:ph type="body" sz="quarter" idx="14" hasCustomPrompt="1"/>
          </p:nvPr>
        </p:nvSpPr>
        <p:spPr>
          <a:xfrm>
            <a:off x="5292082"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3" name="文本占位符 4"/>
          <p:cNvSpPr>
            <a:spLocks noGrp="1"/>
          </p:cNvSpPr>
          <p:nvPr>
            <p:ph type="body" sz="quarter" idx="15" hasCustomPrompt="1"/>
          </p:nvPr>
        </p:nvSpPr>
        <p:spPr>
          <a:xfrm>
            <a:off x="6912464" y="1761903"/>
            <a:ext cx="1800000" cy="404813"/>
          </a:xfrm>
          <a:prstGeom prst="chevron">
            <a:avLst/>
          </a:prstGeom>
          <a:solidFill>
            <a:srgbClr val="C00000"/>
          </a:solidFill>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Tx/>
              <a:buNone/>
              <a:tabLst/>
              <a:defRPr sz="1400">
                <a:solidFill>
                  <a:schemeClr val="bg1"/>
                </a:solidFill>
                <a:latin typeface="+mn-ea"/>
                <a:ea typeface="+mn-ea"/>
              </a:defRPr>
            </a:lvl1pPr>
          </a:lstStyle>
          <a:p>
            <a:pPr marL="0" marR="0" lvl="0" indent="0" algn="l" defTabSz="914288" rtl="0" eaLnBrk="1" fontAlgn="base" latinLnBrk="0" hangingPunct="1">
              <a:lnSpc>
                <a:spcPct val="100000"/>
              </a:lnSpc>
              <a:spcBef>
                <a:spcPct val="20000"/>
              </a:spcBef>
              <a:spcAft>
                <a:spcPct val="0"/>
              </a:spcAft>
              <a:buClrTx/>
              <a:buSzTx/>
              <a:buFontTx/>
              <a:buNone/>
              <a:tabLst/>
              <a:defRPr/>
            </a:pPr>
            <a:r>
              <a:rPr lang="zh-CN" altLang="en-US" dirty="0" smtClean="0"/>
              <a:t>文本</a:t>
            </a:r>
            <a:endParaRPr lang="en-US" dirty="0" smtClean="0"/>
          </a:p>
        </p:txBody>
      </p:sp>
      <p:sp>
        <p:nvSpPr>
          <p:cNvPr id="14" name="文本占位符 5"/>
          <p:cNvSpPr>
            <a:spLocks noGrp="1"/>
          </p:cNvSpPr>
          <p:nvPr>
            <p:ph type="body" sz="quarter" idx="22" hasCustomPrompt="1"/>
          </p:nvPr>
        </p:nvSpPr>
        <p:spPr>
          <a:xfrm>
            <a:off x="358786" y="951310"/>
            <a:ext cx="8426450" cy="594326"/>
          </a:xfrm>
          <a:solidFill>
            <a:schemeClr val="bg1"/>
          </a:solidFill>
          <a:ln>
            <a:solidFill>
              <a:srgbClr val="C00000"/>
            </a:solidFill>
          </a:ln>
          <a:effectLst>
            <a:outerShdw blurRad="50800" dist="38100" dir="2700000" algn="tl" rotWithShape="0">
              <a:prstClr val="black">
                <a:alpha val="40000"/>
              </a:prstClr>
            </a:outerShdw>
          </a:effectLst>
        </p:spPr>
        <p:txBody>
          <a:bodyPr/>
          <a:lstStyle>
            <a:lvl1pPr marL="0" marR="0" indent="0" algn="l" defTabSz="914288" rtl="0" eaLnBrk="1" fontAlgn="base" latinLnBrk="0" hangingPunct="1">
              <a:lnSpc>
                <a:spcPct val="100000"/>
              </a:lnSpc>
              <a:spcBef>
                <a:spcPct val="20000"/>
              </a:spcBef>
              <a:spcAft>
                <a:spcPct val="0"/>
              </a:spcAft>
              <a:buClrTx/>
              <a:buSzTx/>
              <a:buFont typeface="Wingdings" pitchFamily="2" charset="2"/>
              <a:buNone/>
              <a:tabLst/>
              <a:defRPr/>
            </a:lvl1pPr>
          </a:lstStyle>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r>
              <a:rPr lang="zh-CN" altLang="en-US" dirty="0" smtClean="0"/>
              <a:t>单击此处添加文本</a:t>
            </a:r>
            <a:endParaRPr lang="en-US" altLang="zh-CN" dirty="0" smtClean="0"/>
          </a:p>
          <a:p>
            <a:pPr marL="285715" marR="0" lvl="0" indent="-285715" algn="l" defTabSz="914288" rtl="0" eaLnBrk="1" fontAlgn="base" latinLnBrk="0" hangingPunct="1">
              <a:lnSpc>
                <a:spcPct val="100000"/>
              </a:lnSpc>
              <a:spcBef>
                <a:spcPct val="20000"/>
              </a:spcBef>
              <a:spcAft>
                <a:spcPct val="0"/>
              </a:spcAft>
              <a:buClrTx/>
              <a:buSzTx/>
              <a:buFont typeface="Wingdings" pitchFamily="2" charset="2"/>
              <a:buChar char="q"/>
              <a:tabLst/>
              <a:defRPr/>
            </a:pPr>
            <a:endParaRPr lang="en-US" altLang="zh-CN" dirty="0" smtClean="0"/>
          </a:p>
        </p:txBody>
      </p:sp>
      <p:sp>
        <p:nvSpPr>
          <p:cNvPr id="17" name="内容占位符 16"/>
          <p:cNvSpPr>
            <a:spLocks noGrp="1"/>
          </p:cNvSpPr>
          <p:nvPr>
            <p:ph sz="quarter" idx="24" hasCustomPrompt="1"/>
          </p:nvPr>
        </p:nvSpPr>
        <p:spPr>
          <a:xfrm>
            <a:off x="503552" y="2248389"/>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8" name="内容占位符 16"/>
          <p:cNvSpPr>
            <a:spLocks noGrp="1"/>
          </p:cNvSpPr>
          <p:nvPr>
            <p:ph sz="quarter" idx="25" hasCustomPrompt="1"/>
          </p:nvPr>
        </p:nvSpPr>
        <p:spPr>
          <a:xfrm>
            <a:off x="2105960"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9" name="内容占位符 16"/>
          <p:cNvSpPr>
            <a:spLocks noGrp="1"/>
          </p:cNvSpPr>
          <p:nvPr>
            <p:ph sz="quarter" idx="26" hasCustomPrompt="1"/>
          </p:nvPr>
        </p:nvSpPr>
        <p:spPr>
          <a:xfrm>
            <a:off x="3708368"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0" name="内容占位符 16"/>
          <p:cNvSpPr>
            <a:spLocks noGrp="1"/>
          </p:cNvSpPr>
          <p:nvPr>
            <p:ph sz="quarter" idx="27" hasCustomPrompt="1"/>
          </p:nvPr>
        </p:nvSpPr>
        <p:spPr>
          <a:xfrm>
            <a:off x="5310776"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21" name="内容占位符 16"/>
          <p:cNvSpPr>
            <a:spLocks noGrp="1"/>
          </p:cNvSpPr>
          <p:nvPr>
            <p:ph sz="quarter" idx="28" hasCustomPrompt="1"/>
          </p:nvPr>
        </p:nvSpPr>
        <p:spPr>
          <a:xfrm>
            <a:off x="6913185" y="2247282"/>
            <a:ext cx="1548000" cy="2483644"/>
          </a:xfrm>
          <a:solidFill>
            <a:schemeClr val="bg1"/>
          </a:solidFill>
          <a:ln>
            <a:solidFill>
              <a:schemeClr val="accent1"/>
            </a:solidFill>
          </a:ln>
          <a:effectLst>
            <a:outerShdw blurRad="50800" dist="38100" dir="2700000" algn="tl" rotWithShape="0">
              <a:prstClr val="black">
                <a:alpha val="40000"/>
              </a:prstClr>
            </a:outerShdw>
          </a:effectLst>
        </p:spPr>
        <p:txBody>
          <a:bodyPr/>
          <a:lstStyle/>
          <a:p>
            <a:pPr lvl="0"/>
            <a:r>
              <a:rPr lang="zh-CN" altLang="en-US" dirty="0" smtClean="0"/>
              <a:t>单击此处添加文本</a:t>
            </a:r>
            <a:endParaRPr lang="en-US" dirty="0"/>
          </a:p>
        </p:txBody>
      </p:sp>
      <p:sp>
        <p:nvSpPr>
          <p:cNvPr id="15" name="文本占位符 6"/>
          <p:cNvSpPr>
            <a:spLocks noGrp="1"/>
          </p:cNvSpPr>
          <p:nvPr>
            <p:ph type="body" sz="quarter" idx="29"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8521542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pic>
        <p:nvPicPr>
          <p:cNvPr id="4" name="Picture 2055" descr="色条 拷贝"/>
          <p:cNvPicPr>
            <a:picLocks noChangeAspect="1" noChangeArrowheads="1"/>
          </p:cNvPicPr>
          <p:nvPr>
            <p:custDataLst>
              <p:tags r:id="rId1"/>
            </p:custDataLst>
          </p:nvPr>
        </p:nvPicPr>
        <p:blipFill>
          <a:blip r:embed="rId3" cstate="print"/>
          <a:srcRect/>
          <a:stretch>
            <a:fillRect/>
          </a:stretch>
        </p:blipFill>
        <p:spPr bwMode="auto">
          <a:xfrm>
            <a:off x="3" y="1184088"/>
            <a:ext cx="9144000" cy="2775347"/>
          </a:xfrm>
          <a:prstGeom prst="rect">
            <a:avLst/>
          </a:prstGeom>
          <a:noFill/>
          <a:ln w="9525">
            <a:solidFill>
              <a:srgbClr val="C00000"/>
            </a:solidFill>
            <a:miter lim="800000"/>
            <a:headEnd/>
            <a:tailEnd/>
          </a:ln>
        </p:spPr>
      </p:pic>
      <p:sp>
        <p:nvSpPr>
          <p:cNvPr id="6" name="文本占位符 5"/>
          <p:cNvSpPr>
            <a:spLocks noGrp="1"/>
          </p:cNvSpPr>
          <p:nvPr>
            <p:ph type="body" sz="quarter" idx="11" hasCustomPrompt="1"/>
          </p:nvPr>
        </p:nvSpPr>
        <p:spPr>
          <a:xfrm>
            <a:off x="1802306" y="2030030"/>
            <a:ext cx="5539413" cy="1083469"/>
          </a:xfr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dirty="0" smtClean="0"/>
              <a:t>单击此处添加结束语</a:t>
            </a:r>
            <a:endParaRPr lang="en-US" dirty="0"/>
          </a:p>
        </p:txBody>
      </p:sp>
      <p:sp>
        <p:nvSpPr>
          <p:cNvPr id="8" name="文本占位符 6"/>
          <p:cNvSpPr>
            <a:spLocks noGrp="1"/>
          </p:cNvSpPr>
          <p:nvPr>
            <p:ph type="body" sz="quarter" idx="13"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298156477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13" y="4869699"/>
            <a:ext cx="419100" cy="273844"/>
          </a:xfrm>
          <a:prstGeom prst="rect">
            <a:avLst/>
          </a:prstGeom>
        </p:spPr>
        <p:txBody>
          <a:bodyPr lIns="91430" tIns="45715" rIns="91430" bIns="45715"/>
          <a:lstStyle>
            <a:lvl1pPr>
              <a:defRPr/>
            </a:lvl1pPr>
          </a:lstStyle>
          <a:p>
            <a:fld id="{DE0BA5D3-2F7D-44E3-B206-D147CF0C119B}" type="slidenum">
              <a:rPr lang="zh-CN" altLang="en-US" smtClean="0"/>
              <a:pPr/>
              <a:t>‹#›</a:t>
            </a:fld>
            <a:endParaRPr lang="zh-CN" altLang="en-US"/>
          </a:p>
        </p:txBody>
      </p:sp>
      <p:sp>
        <p:nvSpPr>
          <p:cNvPr id="5" name="标题占位符 1"/>
          <p:cNvSpPr>
            <a:spLocks noGrp="1"/>
          </p:cNvSpPr>
          <p:nvPr>
            <p:ph type="title"/>
          </p:nvPr>
        </p:nvSpPr>
        <p:spPr bwMode="auto">
          <a:xfrm>
            <a:off x="330212" y="214347"/>
            <a:ext cx="7115175"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lvl1pPr algn="l">
              <a:defRPr lang="zh-CN" altLang="en-US" sz="2600" b="1" dirty="0" smtClean="0">
                <a:solidFill>
                  <a:schemeClr val="bg1"/>
                </a:solidFill>
                <a:latin typeface="黑体" panose="02010609060101010101" pitchFamily="49" charset="-122"/>
                <a:ea typeface="黑体" panose="02010609060101010101" pitchFamily="49" charset="-122"/>
                <a:cs typeface="+mj-cs"/>
              </a:defRPr>
            </a:lvl1p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5182416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纯色1">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tx1"/>
                </a:solidFill>
              </a:defRPr>
            </a:lvl1pPr>
          </a:lstStyle>
          <a:p>
            <a:pPr lvl="0"/>
            <a:r>
              <a:rPr lang="zh-CN" altLang="en-US" dirty="0" smtClean="0"/>
              <a:t>单击此处添加文本</a:t>
            </a:r>
            <a:endParaRPr lang="en-US" dirty="0"/>
          </a:p>
        </p:txBody>
      </p:sp>
      <p:sp>
        <p:nvSpPr>
          <p:cNvPr id="6" name="文本占位符 6"/>
          <p:cNvSpPr>
            <a:spLocks noGrp="1"/>
          </p:cNvSpPr>
          <p:nvPr>
            <p:ph type="body" sz="quarter" idx="13"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335368983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纯色2">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5"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184436367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纯色3">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
        <p:nvSpPr>
          <p:cNvPr id="7" name="文本占位符 6"/>
          <p:cNvSpPr>
            <a:spLocks noGrp="1"/>
          </p:cNvSpPr>
          <p:nvPr>
            <p:ph type="body" sz="quarter" idx="13" hasCustomPrompt="1"/>
          </p:nvPr>
        </p:nvSpPr>
        <p:spPr>
          <a:xfrm>
            <a:off x="-2088718" y="12290"/>
            <a:ext cx="1908175" cy="3018513"/>
          </a:xfr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spTree>
    <p:extLst>
      <p:ext uri="{BB962C8B-B14F-4D97-AF65-F5344CB8AC3E}">
        <p14:creationId xmlns:p14="http://schemas.microsoft.com/office/powerpoint/2010/main" val="91296966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纯色4">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365492973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纯色5">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374342762"/>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纯色6">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BB3EB412-ADD0-4785-835D-74F14F7EE1C4}" type="slidenum">
              <a:rPr lang="en-US">
                <a:solidFill>
                  <a:srgbClr val="000000"/>
                </a:solidFill>
              </a:rPr>
              <a:pPr/>
              <a:t>‹#›</a:t>
            </a:fld>
            <a:endParaRPr lang="en-US" dirty="0">
              <a:solidFill>
                <a:srgbClr val="000000"/>
              </a:solidFill>
            </a:endParaRPr>
          </a:p>
        </p:txBody>
      </p:sp>
      <p:sp>
        <p:nvSpPr>
          <p:cNvPr id="4" name="文本占位符 4"/>
          <p:cNvSpPr>
            <a:spLocks noGrp="1"/>
          </p:cNvSpPr>
          <p:nvPr>
            <p:ph type="body" sz="quarter" idx="11" hasCustomPrompt="1"/>
          </p:nvPr>
        </p:nvSpPr>
        <p:spPr>
          <a:xfrm>
            <a:off x="2622434" y="2174688"/>
            <a:ext cx="3899157" cy="794147"/>
          </a:xfrm>
        </p:spPr>
        <p:txBody>
          <a:bodyPr anchor="ctr"/>
          <a:lstStyle>
            <a:lvl1pPr marL="0" indent="0">
              <a:buNone/>
              <a:defRPr sz="3600" b="0">
                <a:solidFill>
                  <a:schemeClr val="bg1"/>
                </a:solidFill>
              </a:defRPr>
            </a:lvl1pPr>
          </a:lstStyle>
          <a:p>
            <a:pPr lvl="0"/>
            <a:r>
              <a:rPr lang="zh-CN" altLang="en-US" dirty="0" smtClean="0"/>
              <a:t>单击此处添加文本</a:t>
            </a:r>
            <a:endParaRPr lang="en-US" dirty="0"/>
          </a:p>
        </p:txBody>
      </p:sp>
    </p:spTree>
    <p:extLst>
      <p:ext uri="{BB962C8B-B14F-4D97-AF65-F5344CB8AC3E}">
        <p14:creationId xmlns:p14="http://schemas.microsoft.com/office/powerpoint/2010/main" val="294183403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灯片编号占位符 5"/>
          <p:cNvSpPr>
            <a:spLocks noGrp="1"/>
          </p:cNvSpPr>
          <p:nvPr>
            <p:ph type="sldNum" sz="quarter" idx="10"/>
          </p:nvPr>
        </p:nvSpPr>
        <p:spPr>
          <a:xfrm>
            <a:off x="8634442" y="4869708"/>
            <a:ext cx="419101" cy="273844"/>
          </a:xfrm>
        </p:spPr>
        <p:txBody>
          <a:bodyPr/>
          <a:lstStyle>
            <a:lvl1pPr>
              <a:defRPr/>
            </a:lvl1pPr>
          </a:lstStyle>
          <a:p>
            <a:fld id="{0C913308-F349-4B6D-A68A-DD1791B4A57B}" type="slidenum">
              <a:rPr lang="zh-CN" altLang="en-US" smtClean="0">
                <a:solidFill>
                  <a:prstClr val="black"/>
                </a:solidFill>
              </a:rPr>
              <a:pPr/>
              <a:t>‹#›</a:t>
            </a:fld>
            <a:endParaRPr lang="zh-CN" altLang="en-US" dirty="0">
              <a:solidFill>
                <a:prstClr val="black"/>
              </a:solidFill>
            </a:endParaRPr>
          </a:p>
        </p:txBody>
      </p:sp>
      <p:sp>
        <p:nvSpPr>
          <p:cNvPr id="5" name="标题占位符 1"/>
          <p:cNvSpPr>
            <a:spLocks noGrp="1"/>
          </p:cNvSpPr>
          <p:nvPr>
            <p:ph type="title"/>
          </p:nvPr>
        </p:nvSpPr>
        <p:spPr bwMode="auto">
          <a:xfrm>
            <a:off x="330220" y="214358"/>
            <a:ext cx="7115174" cy="383381"/>
          </a:xfrm>
          <a:prstGeom prst="rect">
            <a:avLst/>
          </a:prstGeom>
          <a:noFill/>
          <a:ln w="9525">
            <a:noFill/>
            <a:miter lim="800000"/>
            <a:headEnd/>
            <a:tailEnd/>
          </a:ln>
        </p:spPr>
        <p:txBody>
          <a:bodyPr vert="horz" wrap="square" lIns="91430" tIns="45715" rIns="91430" bIns="45715" numCol="1" anchor="ctr" anchorCtr="0" compatLnSpc="1">
            <a:prstTxWarp prst="textNoShape">
              <a:avLst/>
            </a:prstTxWarp>
          </a:bodyPr>
          <a:lstStyle/>
          <a:p>
            <a:pPr lvl="0"/>
            <a:r>
              <a:rPr lang="zh-CN" altLang="en-US" smtClean="0"/>
              <a:t>单击此处编辑母版标题样式</a:t>
            </a:r>
            <a:endParaRPr lang="zh-CN" altLang="en-US" dirty="0" smtClean="0"/>
          </a:p>
        </p:txBody>
      </p:sp>
    </p:spTree>
    <p:extLst>
      <p:ext uri="{BB962C8B-B14F-4D97-AF65-F5344CB8AC3E}">
        <p14:creationId xmlns:p14="http://schemas.microsoft.com/office/powerpoint/2010/main" val="3112791206"/>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首页">
    <p:spTree>
      <p:nvGrpSpPr>
        <p:cNvPr id="1" name=""/>
        <p:cNvGrpSpPr/>
        <p:nvPr/>
      </p:nvGrpSpPr>
      <p:grpSpPr>
        <a:xfrm>
          <a:off x="0" y="0"/>
          <a:ext cx="0" cy="0"/>
          <a:chOff x="0" y="0"/>
          <a:chExt cx="0" cy="0"/>
        </a:xfrm>
      </p:grpSpPr>
      <p:sp>
        <p:nvSpPr>
          <p:cNvPr id="14" name="文本占位符 13"/>
          <p:cNvSpPr>
            <a:spLocks noGrp="1"/>
          </p:cNvSpPr>
          <p:nvPr>
            <p:ph type="body" sz="quarter" idx="10" hasCustomPrompt="1"/>
          </p:nvPr>
        </p:nvSpPr>
        <p:spPr>
          <a:xfrm>
            <a:off x="360075" y="1886225"/>
            <a:ext cx="4499999" cy="648000"/>
          </a:xfrm>
          <a:prstGeom prst="rect">
            <a:avLst/>
          </a:prstGeom>
          <a:effectLst>
            <a:outerShdw blurRad="50800" dist="38100" dir="2700000" algn="tl" rotWithShape="0">
              <a:prstClr val="black">
                <a:alpha val="40000"/>
              </a:prstClr>
            </a:outerShdw>
          </a:effectLst>
        </p:spPr>
        <p:txBody>
          <a:bodyPr anchor="ctr"/>
          <a:lstStyle>
            <a:lvl1pPr marL="0" indent="0" algn="ctr">
              <a:buNone/>
              <a:defRPr sz="4000" b="1">
                <a:solidFill>
                  <a:schemeClr val="bg1"/>
                </a:solidFill>
              </a:defRPr>
            </a:lvl1pPr>
          </a:lstStyle>
          <a:p>
            <a:pPr lvl="0"/>
            <a:r>
              <a:rPr lang="zh-CN" altLang="en-US" sz="4000" dirty="0" smtClean="0"/>
              <a:t>单击此处输入标题</a:t>
            </a:r>
            <a:endParaRPr lang="en-US" dirty="0"/>
          </a:p>
        </p:txBody>
      </p:sp>
      <p:sp>
        <p:nvSpPr>
          <p:cNvPr id="16" name="文本占位符 15"/>
          <p:cNvSpPr>
            <a:spLocks noGrp="1"/>
          </p:cNvSpPr>
          <p:nvPr>
            <p:ph type="body" sz="quarter" idx="11" hasCustomPrompt="1"/>
          </p:nvPr>
        </p:nvSpPr>
        <p:spPr>
          <a:xfrm>
            <a:off x="359914" y="2895786"/>
            <a:ext cx="3420000" cy="405000"/>
          </a:xfrm>
          <a:prstGeom prst="rect">
            <a:avLst/>
          </a:prstGeom>
          <a:effectLst>
            <a:outerShdw blurRad="50800" dist="38100" dir="2700000" algn="tl" rotWithShape="0">
              <a:prstClr val="black">
                <a:alpha val="40000"/>
              </a:prstClr>
            </a:outerShdw>
          </a:effectLst>
        </p:spPr>
        <p:txBody>
          <a:bodyPr/>
          <a:lstStyle>
            <a:lvl1pPr marL="0" indent="0">
              <a:buNone/>
              <a:defRPr sz="2800">
                <a:solidFill>
                  <a:schemeClr val="bg1"/>
                </a:solidFill>
              </a:defRPr>
            </a:lvl1pPr>
          </a:lstStyle>
          <a:p>
            <a:pPr lvl="0"/>
            <a:r>
              <a:rPr lang="zh-CN" altLang="en-US" dirty="0" smtClean="0"/>
              <a:t>单击此处输入副标题</a:t>
            </a:r>
            <a:endParaRPr lang="en-US" dirty="0"/>
          </a:p>
        </p:txBody>
      </p:sp>
      <p:sp>
        <p:nvSpPr>
          <p:cNvPr id="18" name="文本占位符 17"/>
          <p:cNvSpPr>
            <a:spLocks noGrp="1"/>
          </p:cNvSpPr>
          <p:nvPr>
            <p:ph type="body" sz="quarter" idx="12" hasCustomPrompt="1"/>
          </p:nvPr>
        </p:nvSpPr>
        <p:spPr>
          <a:xfrm>
            <a:off x="2" y="4738500"/>
            <a:ext cx="1800000" cy="405000"/>
          </a:xfrm>
          <a:prstGeom prst="rect">
            <a:avLst/>
          </a:prstGeom>
        </p:spPr>
        <p:txBody>
          <a:bodyPr anchor="ctr"/>
          <a:lstStyle>
            <a:lvl1pPr marL="0" indent="0" algn="ctr">
              <a:buNone/>
              <a:defRPr/>
            </a:lvl1pPr>
          </a:lstStyle>
          <a:p>
            <a:pPr lvl="0"/>
            <a:r>
              <a:rPr lang="zh-CN" altLang="en-US" dirty="0" smtClean="0"/>
              <a:t>单击此处输入日期</a:t>
            </a:r>
            <a:endParaRPr lang="en-US" dirty="0"/>
          </a:p>
        </p:txBody>
      </p:sp>
      <p:sp>
        <p:nvSpPr>
          <p:cNvPr id="7" name="文本占位符 6"/>
          <p:cNvSpPr>
            <a:spLocks noGrp="1"/>
          </p:cNvSpPr>
          <p:nvPr>
            <p:ph type="body" sz="quarter" idx="13" hasCustomPrompt="1"/>
          </p:nvPr>
        </p:nvSpPr>
        <p:spPr>
          <a:xfrm>
            <a:off x="-2088718" y="12290"/>
            <a:ext cx="1908175" cy="3018513"/>
          </a:xfrm>
          <a:prstGeom prst="rect">
            <a:avLst/>
          </a:prstGeom>
          <a:solidFill>
            <a:schemeClr val="bg1">
              <a:lumMod val="65000"/>
            </a:schemeClr>
          </a:solidFill>
          <a:ln>
            <a:solidFill>
              <a:schemeClr val="tx1"/>
            </a:solidFill>
          </a:ln>
          <a:effectLst>
            <a:outerShdw blurRad="50800" dist="38100" dir="2700000" algn="tl" rotWithShape="0">
              <a:prstClr val="black">
                <a:alpha val="40000"/>
              </a:prstClr>
            </a:outerShdw>
          </a:effectLst>
        </p:spPr>
        <p:txBody>
          <a:bodyPr/>
          <a:lstStyle>
            <a:lvl1pPr marL="0" indent="0">
              <a:buNone/>
              <a:defRPr>
                <a:solidFill>
                  <a:schemeClr val="bg1"/>
                </a:solidFill>
              </a:defRPr>
            </a:lvl1pPr>
          </a:lstStyle>
          <a:p>
            <a:pPr lvl="0"/>
            <a:r>
              <a:rPr lang="zh-CN" altLang="en-US" dirty="0" smtClean="0"/>
              <a:t>单击此处添加批注</a:t>
            </a:r>
            <a:endParaRPr lang="en-US" dirty="0"/>
          </a:p>
        </p:txBody>
      </p:sp>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36313"/>
          <a:stretch/>
        </p:blipFill>
        <p:spPr>
          <a:xfrm>
            <a:off x="6957438" y="119073"/>
            <a:ext cx="2160240" cy="771785"/>
          </a:xfrm>
          <a:prstGeom prst="rect">
            <a:avLst/>
          </a:prstGeom>
        </p:spPr>
      </p:pic>
    </p:spTree>
    <p:extLst>
      <p:ext uri="{BB962C8B-B14F-4D97-AF65-F5344CB8AC3E}">
        <p14:creationId xmlns:p14="http://schemas.microsoft.com/office/powerpoint/2010/main" val="33105514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530724AA-202E-4AD1-B215-B3B1991E5F3F}" type="slidenum">
              <a:rPr lang="en-US" altLang="zh-CN">
                <a:solidFill>
                  <a:srgbClr val="000000"/>
                </a:solidFill>
              </a:rPr>
              <a:pPr>
                <a:defRPr/>
              </a:pPr>
              <a:t>‹#›</a:t>
            </a:fld>
            <a:endParaRPr lang="en-US" altLang="zh-CN" sz="1400">
              <a:solidFill>
                <a:srgbClr val="000000"/>
              </a:solidFill>
            </a:endParaRPr>
          </a:p>
        </p:txBody>
      </p:sp>
      <p:sp>
        <p:nvSpPr>
          <p:cNvPr id="5" name="Rectangle 5"/>
          <p:cNvSpPr>
            <a:spLocks noGrp="1" noChangeArrowheads="1"/>
          </p:cNvSpPr>
          <p:nvPr>
            <p:ph type="ftr" sz="quarter" idx="11"/>
          </p:nvPr>
        </p:nvSpPr>
        <p:spPr>
          <a:xfrm>
            <a:off x="6877051" y="4731544"/>
            <a:ext cx="1663700" cy="171450"/>
          </a:xfrm>
          <a:prstGeom prst="rect">
            <a:avLst/>
          </a:prstGeom>
          <a:ln/>
        </p:spPr>
        <p:txBody>
          <a:bodyPr lIns="91430" tIns="45715" rIns="91430" bIns="45715"/>
          <a:lstStyle>
            <a:lvl1pPr>
              <a:defRPr/>
            </a:lvl1pPr>
          </a:lstStyle>
          <a:p>
            <a:pPr>
              <a:defRPr/>
            </a:pPr>
            <a:r>
              <a:rPr lang="en-US" altLang="zh-CN">
                <a:solidFill>
                  <a:srgbClr val="000000"/>
                </a:solidFill>
              </a:rPr>
              <a:t>公司名称信息</a:t>
            </a:r>
          </a:p>
        </p:txBody>
      </p:sp>
    </p:spTree>
    <p:extLst>
      <p:ext uri="{BB962C8B-B14F-4D97-AF65-F5344CB8AC3E}">
        <p14:creationId xmlns:p14="http://schemas.microsoft.com/office/powerpoint/2010/main" val="36448558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标题占位符 1"/>
          <p:cNvSpPr>
            <a:spLocks noGrp="1"/>
          </p:cNvSpPr>
          <p:nvPr>
            <p:ph type="title"/>
          </p:nvPr>
        </p:nvSpPr>
        <p:spPr bwMode="auto">
          <a:xfrm>
            <a:off x="330226" y="214362"/>
            <a:ext cx="7115174" cy="383381"/>
          </a:xfrm>
          <a:prstGeom prst="rect">
            <a:avLst/>
          </a:prstGeom>
          <a:noFill/>
          <a:ln w="9525">
            <a:noFill/>
            <a:miter lim="800000"/>
            <a:headEnd/>
            <a:tailEnd/>
          </a:ln>
        </p:spPr>
        <p:txBody>
          <a:bodyPr/>
          <a:lstStyle/>
          <a:p>
            <a:pPr lvl="0"/>
            <a:r>
              <a:rPr lang="zh-CN" altLang="en-US" smtClean="0"/>
              <a:t>单击此处编辑母版标题样式</a:t>
            </a:r>
            <a:endParaRPr lang="zh-CN" altLang="en-US" dirty="0" smtClean="0"/>
          </a:p>
        </p:txBody>
      </p:sp>
      <p:sp>
        <p:nvSpPr>
          <p:cNvPr id="3" name="灯片编号占位符 5"/>
          <p:cNvSpPr>
            <a:spLocks noGrp="1"/>
          </p:cNvSpPr>
          <p:nvPr>
            <p:ph type="sldNum" sz="quarter" idx="10"/>
          </p:nvPr>
        </p:nvSpPr>
        <p:spPr>
          <a:xfrm>
            <a:off x="8634442" y="4869735"/>
            <a:ext cx="419101" cy="273844"/>
          </a:xfrm>
        </p:spPr>
        <p:txBody>
          <a:bodyPr/>
          <a:lstStyle>
            <a:lvl1pPr>
              <a:defRPr>
                <a:solidFill>
                  <a:prstClr val="black"/>
                </a:solidFill>
              </a:defRPr>
            </a:lvl1pPr>
          </a:lstStyle>
          <a:p>
            <a:pPr>
              <a:defRPr/>
            </a:pPr>
            <a:fld id="{29D91D7B-6323-4DE1-9F61-601A6950F5EF}" type="slidenum">
              <a:rPr lang="zh-CN" altLang="en-US"/>
              <a:pPr>
                <a:defRPr/>
              </a:pPr>
              <a:t>‹#›</a:t>
            </a:fld>
            <a:endParaRPr lang="zh-CN" altLang="en-US" dirty="0"/>
          </a:p>
        </p:txBody>
      </p:sp>
    </p:spTree>
    <p:extLst>
      <p:ext uri="{BB962C8B-B14F-4D97-AF65-F5344CB8AC3E}">
        <p14:creationId xmlns:p14="http://schemas.microsoft.com/office/powerpoint/2010/main" val="1520487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theme" Target="../theme/theme10.xml"/><Relationship Id="rId26" Type="http://schemas.openxmlformats.org/officeDocument/2006/relationships/oleObject" Target="../embeddings/oleObject8.bin"/><Relationship Id="rId3" Type="http://schemas.openxmlformats.org/officeDocument/2006/relationships/slideLayout" Target="../slideLayouts/slideLayout136.xml"/><Relationship Id="rId21" Type="http://schemas.openxmlformats.org/officeDocument/2006/relationships/tags" Target="../tags/tag53.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tags" Target="../tags/tag57.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tags" Target="../tags/tag5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tags" Target="../tags/tag56.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tags" Target="../tags/tag55.xml"/><Relationship Id="rId28" Type="http://schemas.openxmlformats.org/officeDocument/2006/relationships/image" Target="../media/image13.png"/><Relationship Id="rId10" Type="http://schemas.openxmlformats.org/officeDocument/2006/relationships/slideLayout" Target="../slideLayouts/slideLayout143.xml"/><Relationship Id="rId19" Type="http://schemas.openxmlformats.org/officeDocument/2006/relationships/vmlDrawing" Target="../drawings/vmlDrawing8.v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tags" Target="../tags/tag54.xml"/><Relationship Id="rId27" Type="http://schemas.openxmlformats.org/officeDocument/2006/relationships/image" Target="../media/image12.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11.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theme" Target="../theme/theme12.xml"/><Relationship Id="rId26" Type="http://schemas.openxmlformats.org/officeDocument/2006/relationships/oleObject" Target="../embeddings/oleObject9.bin"/><Relationship Id="rId3" Type="http://schemas.openxmlformats.org/officeDocument/2006/relationships/slideLayout" Target="../slideLayouts/slideLayout165.xml"/><Relationship Id="rId21" Type="http://schemas.openxmlformats.org/officeDocument/2006/relationships/tags" Target="../tags/tag61.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tags" Target="../tags/tag65.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ags" Target="../tags/tag60.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tags" Target="../tags/tag64.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tags" Target="../tags/tag63.xml"/><Relationship Id="rId28" Type="http://schemas.openxmlformats.org/officeDocument/2006/relationships/image" Target="../media/image13.png"/><Relationship Id="rId10" Type="http://schemas.openxmlformats.org/officeDocument/2006/relationships/slideLayout" Target="../slideLayouts/slideLayout172.xml"/><Relationship Id="rId19" Type="http://schemas.openxmlformats.org/officeDocument/2006/relationships/vmlDrawing" Target="../drawings/vmlDrawing9.v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tags" Target="../tags/tag62.xml"/><Relationship Id="rId27" Type="http://schemas.openxmlformats.org/officeDocument/2006/relationships/image" Target="../media/image12.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theme" Target="../theme/theme13.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vmlDrawing" Target="../drawings/vmlDrawing10.vml"/><Relationship Id="rId26" Type="http://schemas.openxmlformats.org/officeDocument/2006/relationships/oleObject" Target="../embeddings/oleObject10.bin"/><Relationship Id="rId3" Type="http://schemas.openxmlformats.org/officeDocument/2006/relationships/slideLayout" Target="../slideLayouts/slideLayout194.xml"/><Relationship Id="rId21" Type="http://schemas.openxmlformats.org/officeDocument/2006/relationships/tags" Target="../tags/tag70.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theme" Target="../theme/theme14.xml"/><Relationship Id="rId25" Type="http://schemas.openxmlformats.org/officeDocument/2006/relationships/tags" Target="../tags/tag74.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tags" Target="../tags/tag69.xml"/><Relationship Id="rId29" Type="http://schemas.openxmlformats.org/officeDocument/2006/relationships/image" Target="../media/image18.png"/><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ags" Target="../tags/tag73.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tags" Target="../tags/tag72.xml"/><Relationship Id="rId28" Type="http://schemas.openxmlformats.org/officeDocument/2006/relationships/image" Target="../media/image13.png"/><Relationship Id="rId10" Type="http://schemas.openxmlformats.org/officeDocument/2006/relationships/slideLayout" Target="../slideLayouts/slideLayout201.xml"/><Relationship Id="rId19" Type="http://schemas.openxmlformats.org/officeDocument/2006/relationships/tags" Target="../tags/tag68.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tags" Target="../tags/tag71.xml"/><Relationship Id="rId27"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tags" Target="../tags/tag80.xml"/><Relationship Id="rId26" Type="http://schemas.openxmlformats.org/officeDocument/2006/relationships/image" Target="../media/image12.emf"/><Relationship Id="rId3" Type="http://schemas.openxmlformats.org/officeDocument/2006/relationships/slideLayout" Target="../slideLayouts/slideLayout210.xml"/><Relationship Id="rId21" Type="http://schemas.openxmlformats.org/officeDocument/2006/relationships/tags" Target="../tags/tag83.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vmlDrawing" Target="../drawings/vmlDrawing12.vml"/><Relationship Id="rId25" Type="http://schemas.openxmlformats.org/officeDocument/2006/relationships/oleObject" Target="../embeddings/oleObject13.bin"/><Relationship Id="rId2" Type="http://schemas.openxmlformats.org/officeDocument/2006/relationships/slideLayout" Target="../slideLayouts/slideLayout209.xml"/><Relationship Id="rId16" Type="http://schemas.openxmlformats.org/officeDocument/2006/relationships/theme" Target="../theme/theme15.xml"/><Relationship Id="rId20" Type="http://schemas.openxmlformats.org/officeDocument/2006/relationships/tags" Target="../tags/tag82.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tags" Target="../tags/tag86.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tags" Target="../tags/tag85.xml"/><Relationship Id="rId28" Type="http://schemas.openxmlformats.org/officeDocument/2006/relationships/image" Target="../media/image18.png"/><Relationship Id="rId10" Type="http://schemas.openxmlformats.org/officeDocument/2006/relationships/slideLayout" Target="../slideLayouts/slideLayout217.xml"/><Relationship Id="rId19" Type="http://schemas.openxmlformats.org/officeDocument/2006/relationships/tags" Target="../tags/tag81.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tags" Target="../tags/tag84.xml"/><Relationship Id="rId27" Type="http://schemas.openxmlformats.org/officeDocument/2006/relationships/image" Target="../media/image13.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vmlDrawing" Target="../drawings/vmlDrawing14.vml"/><Relationship Id="rId26" Type="http://schemas.openxmlformats.org/officeDocument/2006/relationships/oleObject" Target="../embeddings/oleObject16.bin"/><Relationship Id="rId3" Type="http://schemas.openxmlformats.org/officeDocument/2006/relationships/slideLayout" Target="../slideLayouts/slideLayout225.xml"/><Relationship Id="rId21" Type="http://schemas.openxmlformats.org/officeDocument/2006/relationships/tags" Target="../tags/tag9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theme" Target="../theme/theme16.xml"/><Relationship Id="rId25" Type="http://schemas.openxmlformats.org/officeDocument/2006/relationships/tags" Target="../tags/tag9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tags" Target="../tags/tag94.xml"/><Relationship Id="rId29" Type="http://schemas.openxmlformats.org/officeDocument/2006/relationships/image" Target="../media/image18.png"/><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tags" Target="../tags/tag98.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tags" Target="../tags/tag97.xml"/><Relationship Id="rId28" Type="http://schemas.openxmlformats.org/officeDocument/2006/relationships/image" Target="../media/image13.png"/><Relationship Id="rId10" Type="http://schemas.openxmlformats.org/officeDocument/2006/relationships/slideLayout" Target="../slideLayouts/slideLayout232.xml"/><Relationship Id="rId19" Type="http://schemas.openxmlformats.org/officeDocument/2006/relationships/tags" Target="../tags/tag9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tags" Target="../tags/tag96.xml"/><Relationship Id="rId27" Type="http://schemas.openxmlformats.org/officeDocument/2006/relationships/image" Target="../media/image12.emf"/></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vmlDrawing" Target="../drawings/vmlDrawing16.vml"/><Relationship Id="rId26" Type="http://schemas.openxmlformats.org/officeDocument/2006/relationships/oleObject" Target="../embeddings/oleObject19.bin"/><Relationship Id="rId3" Type="http://schemas.openxmlformats.org/officeDocument/2006/relationships/slideLayout" Target="../slideLayouts/slideLayout241.xml"/><Relationship Id="rId21" Type="http://schemas.openxmlformats.org/officeDocument/2006/relationships/tags" Target="../tags/tag108.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theme" Target="../theme/theme17.xml"/><Relationship Id="rId25" Type="http://schemas.openxmlformats.org/officeDocument/2006/relationships/tags" Target="../tags/tag112.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tags" Target="../tags/tag107.xml"/><Relationship Id="rId29" Type="http://schemas.openxmlformats.org/officeDocument/2006/relationships/image" Target="../media/image18.png"/><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tags" Target="../tags/tag111.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tags" Target="../tags/tag110.xml"/><Relationship Id="rId28" Type="http://schemas.openxmlformats.org/officeDocument/2006/relationships/image" Target="../media/image13.png"/><Relationship Id="rId10" Type="http://schemas.openxmlformats.org/officeDocument/2006/relationships/slideLayout" Target="../slideLayouts/slideLayout248.xml"/><Relationship Id="rId19" Type="http://schemas.openxmlformats.org/officeDocument/2006/relationships/tags" Target="../tags/tag106.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tags" Target="../tags/tag109.xml"/><Relationship Id="rId27" Type="http://schemas.openxmlformats.org/officeDocument/2006/relationships/image" Target="../media/image12.emf"/></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18" Type="http://schemas.openxmlformats.org/officeDocument/2006/relationships/vmlDrawing" Target="../drawings/vmlDrawing18.vml"/><Relationship Id="rId26" Type="http://schemas.openxmlformats.org/officeDocument/2006/relationships/oleObject" Target="../embeddings/oleObject22.bin"/><Relationship Id="rId3" Type="http://schemas.openxmlformats.org/officeDocument/2006/relationships/slideLayout" Target="../slideLayouts/slideLayout257.xml"/><Relationship Id="rId21" Type="http://schemas.openxmlformats.org/officeDocument/2006/relationships/tags" Target="../tags/tag121.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theme" Target="../theme/theme18.xml"/><Relationship Id="rId25" Type="http://schemas.openxmlformats.org/officeDocument/2006/relationships/tags" Target="../tags/tag125.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tags" Target="../tags/tag120.xml"/><Relationship Id="rId29" Type="http://schemas.openxmlformats.org/officeDocument/2006/relationships/image" Target="../media/image18.png"/><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tags" Target="../tags/tag124.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tags" Target="../tags/tag123.xml"/><Relationship Id="rId28" Type="http://schemas.openxmlformats.org/officeDocument/2006/relationships/image" Target="../media/image13.png"/><Relationship Id="rId10" Type="http://schemas.openxmlformats.org/officeDocument/2006/relationships/slideLayout" Target="../slideLayouts/slideLayout264.xml"/><Relationship Id="rId19" Type="http://schemas.openxmlformats.org/officeDocument/2006/relationships/tags" Target="../tags/tag119.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tags" Target="../tags/tag122.xml"/><Relationship Id="rId27" Type="http://schemas.openxmlformats.org/officeDocument/2006/relationships/image" Target="../media/image12.em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theme" Target="../theme/theme19.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2.xml"/><Relationship Id="rId1" Type="http://schemas.openxmlformats.org/officeDocument/2006/relationships/slideLayout" Target="../slideLayouts/slideLayout23.xml"/><Relationship Id="rId4" Type="http://schemas.openxmlformats.org/officeDocument/2006/relationships/image" Target="../media/image11.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theme" Target="../theme/theme20.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18" Type="http://schemas.openxmlformats.org/officeDocument/2006/relationships/image" Target="../media/image19.jpeg"/><Relationship Id="rId3" Type="http://schemas.openxmlformats.org/officeDocument/2006/relationships/slideLayout" Target="../slideLayouts/slideLayout321.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theme" Target="../theme/theme21.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10" Type="http://schemas.openxmlformats.org/officeDocument/2006/relationships/slideLayout" Target="../slideLayouts/slideLayout328.xml"/><Relationship Id="rId19" Type="http://schemas.openxmlformats.org/officeDocument/2006/relationships/image" Target="../media/image11.png"/><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image" Target="../media/image13.png"/><Relationship Id="rId5" Type="http://schemas.openxmlformats.org/officeDocument/2006/relationships/slideLayout" Target="../slideLayouts/slideLayout339.xml"/><Relationship Id="rId10" Type="http://schemas.openxmlformats.org/officeDocument/2006/relationships/image" Target="../media/image21.png"/><Relationship Id="rId4" Type="http://schemas.openxmlformats.org/officeDocument/2006/relationships/slideLayout" Target="../slideLayouts/slideLayout338.xml"/><Relationship Id="rId9"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theme" Target="../theme/theme23.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 Type="http://schemas.openxmlformats.org/officeDocument/2006/relationships/slideLayout" Target="../slideLayouts/slideLayout370.xml"/><Relationship Id="rId21" Type="http://schemas.openxmlformats.org/officeDocument/2006/relationships/slideLayout" Target="../slideLayouts/slideLayout388.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24" Type="http://schemas.openxmlformats.org/officeDocument/2006/relationships/theme" Target="../theme/theme24.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slideLayout" Target="../slideLayouts/slideLayout389.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image" Target="../media/image19.jpeg"/><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theme" Target="../theme/theme25.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10" Type="http://schemas.openxmlformats.org/officeDocument/2006/relationships/slideLayout" Target="../slideLayouts/slideLayout400.xml"/><Relationship Id="rId19" Type="http://schemas.openxmlformats.org/officeDocument/2006/relationships/image" Target="../media/image11.png"/><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14.xml"/><Relationship Id="rId13" Type="http://schemas.openxmlformats.org/officeDocument/2006/relationships/slideLayout" Target="../slideLayouts/slideLayout419.xml"/><Relationship Id="rId3" Type="http://schemas.openxmlformats.org/officeDocument/2006/relationships/slideLayout" Target="../slideLayouts/slideLayout409.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5" Type="http://schemas.openxmlformats.org/officeDocument/2006/relationships/slideLayout" Target="../slideLayouts/slideLayout411.xml"/><Relationship Id="rId10" Type="http://schemas.openxmlformats.org/officeDocument/2006/relationships/slideLayout" Target="../slideLayouts/slideLayout416.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18" Type="http://schemas.openxmlformats.org/officeDocument/2006/relationships/image" Target="../media/image19.jpeg"/><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27.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19" Type="http://schemas.openxmlformats.org/officeDocument/2006/relationships/image" Target="../media/image11.png"/><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43.xml"/><Relationship Id="rId13" Type="http://schemas.openxmlformats.org/officeDocument/2006/relationships/slideLayout" Target="../slideLayouts/slideLayout448.xml"/><Relationship Id="rId18" Type="http://schemas.openxmlformats.org/officeDocument/2006/relationships/image" Target="../media/image11.png"/><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slideLayout" Target="../slideLayouts/slideLayout447.xml"/><Relationship Id="rId17" Type="http://schemas.openxmlformats.org/officeDocument/2006/relationships/image" Target="../media/image19.jpeg"/><Relationship Id="rId2" Type="http://schemas.openxmlformats.org/officeDocument/2006/relationships/slideLayout" Target="../slideLayouts/slideLayout437.xml"/><Relationship Id="rId16" Type="http://schemas.openxmlformats.org/officeDocument/2006/relationships/theme" Target="../theme/theme28.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5" Type="http://schemas.openxmlformats.org/officeDocument/2006/relationships/slideLayout" Target="../slideLayouts/slideLayout45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26" Type="http://schemas.openxmlformats.org/officeDocument/2006/relationships/theme" Target="../theme/theme29.xml"/><Relationship Id="rId3" Type="http://schemas.openxmlformats.org/officeDocument/2006/relationships/slideLayout" Target="../slideLayouts/slideLayout453.xml"/><Relationship Id="rId21" Type="http://schemas.openxmlformats.org/officeDocument/2006/relationships/slideLayout" Target="../slideLayouts/slideLayout471.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5" Type="http://schemas.openxmlformats.org/officeDocument/2006/relationships/slideLayout" Target="../slideLayouts/slideLayout475.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20" Type="http://schemas.openxmlformats.org/officeDocument/2006/relationships/slideLayout" Target="../slideLayouts/slideLayout470.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24" Type="http://schemas.openxmlformats.org/officeDocument/2006/relationships/slideLayout" Target="../slideLayouts/slideLayout474.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23" Type="http://schemas.openxmlformats.org/officeDocument/2006/relationships/slideLayout" Target="../slideLayouts/slideLayout473.xml"/><Relationship Id="rId10" Type="http://schemas.openxmlformats.org/officeDocument/2006/relationships/slideLayout" Target="../slideLayouts/slideLayout460.xml"/><Relationship Id="rId19" Type="http://schemas.openxmlformats.org/officeDocument/2006/relationships/slideLayout" Target="../slideLayouts/slideLayout469.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 Id="rId22" Type="http://schemas.openxmlformats.org/officeDocument/2006/relationships/slideLayout" Target="../slideLayouts/slideLayout4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ags" Target="../tags/tag4.xml"/><Relationship Id="rId18" Type="http://schemas.openxmlformats.org/officeDocument/2006/relationships/image" Target="../media/image12.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ags" Target="../tags/tag3.xml"/><Relationship Id="rId17" Type="http://schemas.openxmlformats.org/officeDocument/2006/relationships/oleObject" Target="../embeddings/oleObject1.bin"/><Relationship Id="rId2" Type="http://schemas.openxmlformats.org/officeDocument/2006/relationships/slideLayout" Target="../slideLayouts/slideLayout25.xml"/><Relationship Id="rId16" Type="http://schemas.openxmlformats.org/officeDocument/2006/relationships/tags" Target="../tags/tag7.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ags" Target="../tags/tag2.xml"/><Relationship Id="rId5" Type="http://schemas.openxmlformats.org/officeDocument/2006/relationships/slideLayout" Target="../slideLayouts/slideLayout28.xml"/><Relationship Id="rId15" Type="http://schemas.openxmlformats.org/officeDocument/2006/relationships/tags" Target="../tags/tag6.xml"/><Relationship Id="rId10" Type="http://schemas.openxmlformats.org/officeDocument/2006/relationships/vmlDrawing" Target="../drawings/vmlDrawing1.vml"/><Relationship Id="rId19" Type="http://schemas.openxmlformats.org/officeDocument/2006/relationships/image" Target="../media/image13.png"/><Relationship Id="rId4" Type="http://schemas.openxmlformats.org/officeDocument/2006/relationships/slideLayout" Target="../slideLayouts/slideLayout27.xml"/><Relationship Id="rId9" Type="http://schemas.openxmlformats.org/officeDocument/2006/relationships/theme" Target="../theme/theme3.xml"/><Relationship Id="rId14" Type="http://schemas.openxmlformats.org/officeDocument/2006/relationships/tags" Target="../tags/tag5.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3" Type="http://schemas.openxmlformats.org/officeDocument/2006/relationships/slideLayout" Target="../slideLayouts/slideLayout478.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2" Type="http://schemas.openxmlformats.org/officeDocument/2006/relationships/slideLayout" Target="../slideLayouts/slideLayout477.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5" Type="http://schemas.openxmlformats.org/officeDocument/2006/relationships/slideLayout" Target="../slideLayouts/slideLayout480.xml"/><Relationship Id="rId10" Type="http://schemas.openxmlformats.org/officeDocument/2006/relationships/slideLayout" Target="../slideLayouts/slideLayout485.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3" Type="http://schemas.openxmlformats.org/officeDocument/2006/relationships/slideLayout" Target="../slideLayouts/slideLayout491.xml"/><Relationship Id="rId21" Type="http://schemas.openxmlformats.org/officeDocument/2006/relationships/slideLayout" Target="../slideLayouts/slideLayout509.xml"/><Relationship Id="rId7" Type="http://schemas.openxmlformats.org/officeDocument/2006/relationships/slideLayout" Target="../slideLayouts/slideLayout495.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0" Type="http://schemas.openxmlformats.org/officeDocument/2006/relationships/slideLayout" Target="../slideLayouts/slideLayout508.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theme" Target="../theme/theme31.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3" Type="http://schemas.openxmlformats.org/officeDocument/2006/relationships/slideLayout" Target="../slideLayouts/slideLayout513.xml"/><Relationship Id="rId21" Type="http://schemas.openxmlformats.org/officeDocument/2006/relationships/theme" Target="../theme/theme32.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ags" Target="../tags/tag13.xml"/><Relationship Id="rId3" Type="http://schemas.openxmlformats.org/officeDocument/2006/relationships/slideLayout" Target="../slideLayouts/slideLayout34.xml"/><Relationship Id="rId21" Type="http://schemas.openxmlformats.org/officeDocument/2006/relationships/vmlDrawing" Target="../drawings/vmlDrawing2.v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ags" Target="../tags/tag1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4.xml"/><Relationship Id="rId29" Type="http://schemas.openxmlformats.org/officeDocument/2006/relationships/image" Target="../media/image12.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ags" Target="../tags/tag1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tags" Target="../tags/tag10.xml"/><Relationship Id="rId28" Type="http://schemas.openxmlformats.org/officeDocument/2006/relationships/oleObject" Target="../embeddings/oleObject2.bin"/><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ags" Target="../tags/tag9.xml"/><Relationship Id="rId27" Type="http://schemas.openxmlformats.org/officeDocument/2006/relationships/tags" Target="../tags/tag14.xml"/><Relationship Id="rId30"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vmlDrawing" Target="../drawings/vmlDrawing3.vml"/><Relationship Id="rId26" Type="http://schemas.openxmlformats.org/officeDocument/2006/relationships/image" Target="../media/image12.emf"/><Relationship Id="rId3" Type="http://schemas.openxmlformats.org/officeDocument/2006/relationships/slideLayout" Target="../slideLayouts/slideLayout53.xml"/><Relationship Id="rId21" Type="http://schemas.openxmlformats.org/officeDocument/2006/relationships/tags" Target="../tags/tag19.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5" Type="http://schemas.openxmlformats.org/officeDocument/2006/relationships/oleObject" Target="../embeddings/oleObject3.bin"/><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ags" Target="../tags/tag18.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ags" Target="../tags/tag2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ags" Target="../tags/tag21.xml"/><Relationship Id="rId10" Type="http://schemas.openxmlformats.org/officeDocument/2006/relationships/slideLayout" Target="../slideLayouts/slideLayout60.xml"/><Relationship Id="rId19" Type="http://schemas.openxmlformats.org/officeDocument/2006/relationships/tags" Target="../tags/tag17.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ags" Target="../tags/tag20.xml"/><Relationship Id="rId27"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vmlDrawing" Target="../drawings/vmlDrawing4.vml"/><Relationship Id="rId26" Type="http://schemas.openxmlformats.org/officeDocument/2006/relationships/image" Target="../media/image12.emf"/><Relationship Id="rId3" Type="http://schemas.openxmlformats.org/officeDocument/2006/relationships/slideLayout" Target="../slideLayouts/slideLayout69.xml"/><Relationship Id="rId21" Type="http://schemas.openxmlformats.org/officeDocument/2006/relationships/tags" Target="../tags/tag26.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6.xml"/><Relationship Id="rId25" Type="http://schemas.openxmlformats.org/officeDocument/2006/relationships/oleObject" Target="../embeddings/oleObject4.bin"/><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ags" Target="../tags/tag2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ags" Target="../tags/tag29.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tags" Target="../tags/tag28.xml"/><Relationship Id="rId10" Type="http://schemas.openxmlformats.org/officeDocument/2006/relationships/slideLayout" Target="../slideLayouts/slideLayout76.xml"/><Relationship Id="rId19" Type="http://schemas.openxmlformats.org/officeDocument/2006/relationships/tags" Target="../tags/tag24.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tags" Target="../tags/tag27.xml"/><Relationship Id="rId27" Type="http://schemas.openxmlformats.org/officeDocument/2006/relationships/image" Target="../media/image1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heme" Target="../theme/theme7.xml"/><Relationship Id="rId26" Type="http://schemas.openxmlformats.org/officeDocument/2006/relationships/oleObject" Target="../embeddings/oleObject5.bin"/><Relationship Id="rId3" Type="http://schemas.openxmlformats.org/officeDocument/2006/relationships/slideLayout" Target="../slideLayouts/slideLayout85.xml"/><Relationship Id="rId21" Type="http://schemas.openxmlformats.org/officeDocument/2006/relationships/tags" Target="../tags/tag32.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tags" Target="../tags/tag36.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ags" Target="../tags/tag3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ags" Target="../tags/tag3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tags" Target="../tags/tag34.xml"/><Relationship Id="rId28" Type="http://schemas.openxmlformats.org/officeDocument/2006/relationships/image" Target="../media/image13.png"/><Relationship Id="rId10" Type="http://schemas.openxmlformats.org/officeDocument/2006/relationships/slideLayout" Target="../slideLayouts/slideLayout92.xml"/><Relationship Id="rId19" Type="http://schemas.openxmlformats.org/officeDocument/2006/relationships/vmlDrawing" Target="../drawings/vmlDrawing5.v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tags" Target="../tags/tag33.xml"/><Relationship Id="rId27" Type="http://schemas.openxmlformats.org/officeDocument/2006/relationships/image" Target="../media/image12.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8.xml"/><Relationship Id="rId26" Type="http://schemas.openxmlformats.org/officeDocument/2006/relationships/oleObject" Target="../embeddings/oleObject6.bin"/><Relationship Id="rId3" Type="http://schemas.openxmlformats.org/officeDocument/2006/relationships/slideLayout" Target="../slideLayouts/slideLayout102.xml"/><Relationship Id="rId21" Type="http://schemas.openxmlformats.org/officeDocument/2006/relationships/tags" Target="../tags/tag39.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tags" Target="../tags/tag43.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ags" Target="../tags/tag3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ags" Target="../tags/tag42.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tags" Target="../tags/tag41.xml"/><Relationship Id="rId28" Type="http://schemas.openxmlformats.org/officeDocument/2006/relationships/image" Target="../media/image13.png"/><Relationship Id="rId10" Type="http://schemas.openxmlformats.org/officeDocument/2006/relationships/slideLayout" Target="../slideLayouts/slideLayout109.xml"/><Relationship Id="rId19" Type="http://schemas.openxmlformats.org/officeDocument/2006/relationships/vmlDrawing" Target="../drawings/vmlDrawing6.v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tags" Target="../tags/tag40.xml"/><Relationship Id="rId27"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theme" Target="../theme/theme9.xml"/><Relationship Id="rId26" Type="http://schemas.openxmlformats.org/officeDocument/2006/relationships/oleObject" Target="../embeddings/oleObject7.bin"/><Relationship Id="rId3" Type="http://schemas.openxmlformats.org/officeDocument/2006/relationships/slideLayout" Target="../slideLayouts/slideLayout119.xml"/><Relationship Id="rId21" Type="http://schemas.openxmlformats.org/officeDocument/2006/relationships/tags" Target="../tags/tag4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tags" Target="../tags/tag50.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tags" Target="../tags/tag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tags" Target="../tags/tag49.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tags" Target="../tags/tag48.xml"/><Relationship Id="rId28" Type="http://schemas.openxmlformats.org/officeDocument/2006/relationships/image" Target="../media/image13.png"/><Relationship Id="rId10" Type="http://schemas.openxmlformats.org/officeDocument/2006/relationships/slideLayout" Target="../slideLayouts/slideLayout126.xml"/><Relationship Id="rId19" Type="http://schemas.openxmlformats.org/officeDocument/2006/relationships/vmlDrawing" Target="../drawings/vmlDrawing7.v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ags" Target="../tags/tag47.xml"/><Relationship Id="rId27" Type="http://schemas.openxmlformats.org/officeDocument/2006/relationships/image" Target="../media/image1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042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947" r:id="rId19"/>
    <p:sldLayoutId id="2147483948" r:id="rId20"/>
    <p:sldLayoutId id="2147483949" r:id="rId21"/>
    <p:sldLayoutId id="2147483952" r:id="rId22"/>
  </p:sldLayoutIdLst>
  <p:timing>
    <p:tnLst>
      <p:par>
        <p:cTn id="1" dur="indefinite" restart="never" nodeType="tmRoot"/>
      </p:par>
    </p:tnLst>
  </p:timing>
  <p:txStyles>
    <p:titleStyle>
      <a:lvl1pPr algn="l" defTabSz="9142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8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5" indent="-228570" algn="l" defTabSz="9142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0" algn="l" defTabSz="9142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4"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20"/>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8824"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1"/>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2"/>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3"/>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4"/>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40" y="4816149"/>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27"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4190487232"/>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049854"/>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Lst>
  <p:timing>
    <p:tnLst>
      <p:par>
        <p:cTn id="1" dur="indefinite" restart="never" nodeType="tmRoot"/>
      </p:par>
    </p:tnLst>
  </p:timing>
  <p:hf hdr="0" ftr="0" dt="0"/>
  <p:txStyles>
    <p:titleStyle>
      <a:lvl1pPr algn="l" defTabSz="9142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8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5" indent="-228570" algn="l" defTabSz="9142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0" algn="l" defTabSz="9142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4"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20"/>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9848"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1"/>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2"/>
            </p:custDataLst>
          </p:nvPr>
        </p:nvSpPr>
        <p:spPr bwMode="auto">
          <a:xfrm>
            <a:off x="432290"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3"/>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4"/>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40" y="4816119"/>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08"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329598100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41990"/>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timing>
    <p:tnLst>
      <p:par>
        <p:cTn id="1" dur="indefinite" restart="never" nodeType="tmRoot"/>
      </p:par>
    </p:tnLst>
  </p:timing>
  <p:hf hdr="0" ftr="0" dt="0"/>
  <p:txStyles>
    <p:titleStyle>
      <a:lvl1pPr algn="l" defTabSz="9142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8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5" indent="-228570" algn="l" defTabSz="9142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0" algn="l" defTabSz="9142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4"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9"/>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10872"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0"/>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1"/>
            </p:custDataLst>
          </p:nvPr>
        </p:nvSpPr>
        <p:spPr bwMode="auto">
          <a:xfrm>
            <a:off x="432289"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2"/>
            </p:custDataLst>
          </p:nvPr>
        </p:nvCxnSpPr>
        <p:spPr bwMode="auto">
          <a:xfrm>
            <a:off x="-13184"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3"/>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4144" name="Picture 10" descr="C:\Users\vivianting\Desktop\未标题8.png"/>
          <p:cNvPicPr>
            <a:picLocks noChangeAspect="1" noChangeArrowheads="1"/>
          </p:cNvPicPr>
          <p:nvPr>
            <p:custDataLst>
              <p:tags r:id="rId24"/>
            </p:custDataLst>
          </p:nvPr>
        </p:nvPicPr>
        <p:blipFill>
          <a:blip r:embed="rId29" cstate="print"/>
          <a:srcRect l="4971" t="1717" r="74190" b="70428"/>
          <a:stretch>
            <a:fillRect/>
          </a:stretch>
        </p:blipFill>
        <p:spPr bwMode="auto">
          <a:xfrm>
            <a:off x="7891127" y="3964825"/>
            <a:ext cx="1252903" cy="1178719"/>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39" y="4816113"/>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358777" y="285563"/>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48353596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8"/>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12920" name="think-cell Slide" r:id="rId25" imgW="360" imgH="360" progId="">
                  <p:embed/>
                </p:oleObj>
              </mc:Choice>
              <mc:Fallback>
                <p:oleObj name="think-cell Slide" r:id="rId25" imgW="360" imgH="360" progId="">
                  <p:embed/>
                  <p:pic>
                    <p:nvPicPr>
                      <p:cNvPr id="0" name="Picture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19"/>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0"/>
            </p:custDataLst>
          </p:nvPr>
        </p:nvSpPr>
        <p:spPr bwMode="auto">
          <a:xfrm>
            <a:off x="432289"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1"/>
            </p:custDataLst>
          </p:nvPr>
        </p:nvCxnSpPr>
        <p:spPr bwMode="auto">
          <a:xfrm>
            <a:off x="-13184"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2"/>
            </p:custDataLst>
          </p:nvPr>
        </p:nvPicPr>
        <p:blipFill>
          <a:blip r:embed="rId27"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4144" name="Picture 10" descr="C:\Users\vivianting\Desktop\未标题8.png"/>
          <p:cNvPicPr>
            <a:picLocks noChangeAspect="1" noChangeArrowheads="1"/>
          </p:cNvPicPr>
          <p:nvPr>
            <p:custDataLst>
              <p:tags r:id="rId23"/>
            </p:custDataLst>
          </p:nvPr>
        </p:nvPicPr>
        <p:blipFill>
          <a:blip r:embed="rId28" cstate="print"/>
          <a:srcRect l="4971" t="1717" r="74190" b="70428"/>
          <a:stretch>
            <a:fillRect/>
          </a:stretch>
        </p:blipFill>
        <p:spPr bwMode="auto">
          <a:xfrm>
            <a:off x="7891134" y="3964826"/>
            <a:ext cx="1252903" cy="1178719"/>
          </a:xfrm>
          <a:prstGeom prst="rect">
            <a:avLst/>
          </a:prstGeom>
          <a:noFill/>
          <a:ln w="9525">
            <a:noFill/>
            <a:miter lim="800000"/>
            <a:headEnd/>
            <a:tailEnd/>
          </a:ln>
        </p:spPr>
      </p:pic>
      <p:sp>
        <p:nvSpPr>
          <p:cNvPr id="24" name="灯片编号占位符 5"/>
          <p:cNvSpPr>
            <a:spLocks noGrp="1"/>
          </p:cNvSpPr>
          <p:nvPr>
            <p:ph type="sldNum" sz="quarter" idx="4"/>
            <p:custDataLst>
              <p:tags r:id="rId24"/>
            </p:custDataLst>
          </p:nvPr>
        </p:nvSpPr>
        <p:spPr>
          <a:xfrm>
            <a:off x="8299939" y="4816113"/>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358777" y="285563"/>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402951507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9"/>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14968"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0"/>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1"/>
            </p:custDataLst>
          </p:nvPr>
        </p:nvSpPr>
        <p:spPr bwMode="auto">
          <a:xfrm>
            <a:off x="432289"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2"/>
            </p:custDataLst>
          </p:nvPr>
        </p:nvCxnSpPr>
        <p:spPr bwMode="auto">
          <a:xfrm>
            <a:off x="-13184"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3"/>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4144" name="Picture 10" descr="C:\Users\vivianting\Desktop\未标题8.png"/>
          <p:cNvPicPr>
            <a:picLocks noChangeAspect="1" noChangeArrowheads="1"/>
          </p:cNvPicPr>
          <p:nvPr>
            <p:custDataLst>
              <p:tags r:id="rId24"/>
            </p:custDataLst>
          </p:nvPr>
        </p:nvPicPr>
        <p:blipFill>
          <a:blip r:embed="rId29" cstate="print"/>
          <a:srcRect l="4971" t="1717" r="74190" b="70428"/>
          <a:stretch>
            <a:fillRect/>
          </a:stretch>
        </p:blipFill>
        <p:spPr bwMode="auto">
          <a:xfrm>
            <a:off x="7891135" y="3964828"/>
            <a:ext cx="1252903" cy="1178719"/>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39" y="4816116"/>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358777" y="285563"/>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19309744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9"/>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17016"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0"/>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1"/>
            </p:custDataLst>
          </p:nvPr>
        </p:nvSpPr>
        <p:spPr bwMode="auto">
          <a:xfrm>
            <a:off x="432289"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2"/>
            </p:custDataLst>
          </p:nvPr>
        </p:nvCxnSpPr>
        <p:spPr bwMode="auto">
          <a:xfrm>
            <a:off x="-13184"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3"/>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4144" name="Picture 10" descr="C:\Users\vivianting\Desktop\未标题8.png"/>
          <p:cNvPicPr>
            <a:picLocks noChangeAspect="1" noChangeArrowheads="1"/>
          </p:cNvPicPr>
          <p:nvPr>
            <p:custDataLst>
              <p:tags r:id="rId24"/>
            </p:custDataLst>
          </p:nvPr>
        </p:nvPicPr>
        <p:blipFill>
          <a:blip r:embed="rId29" cstate="print"/>
          <a:srcRect l="4971" t="1717" r="74190" b="70428"/>
          <a:stretch>
            <a:fillRect/>
          </a:stretch>
        </p:blipFill>
        <p:spPr bwMode="auto">
          <a:xfrm>
            <a:off x="7891136" y="3964829"/>
            <a:ext cx="1252903" cy="1178719"/>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39" y="4816116"/>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358777" y="285563"/>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2196516519"/>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9"/>
            </p:custDataLst>
          </p:nvPr>
        </p:nvGraphicFramePr>
        <p:xfrm>
          <a:off x="0" y="11"/>
          <a:ext cx="146538" cy="119063"/>
        </p:xfrm>
        <a:graphic>
          <a:graphicData uri="http://schemas.openxmlformats.org/presentationml/2006/ole">
            <mc:AlternateContent xmlns:mc="http://schemas.openxmlformats.org/markup-compatibility/2006">
              <mc:Choice xmlns:v="urn:schemas-microsoft-com:vml" Requires="v">
                <p:oleObj spid="_x0000_s19064"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0"/>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1"/>
            </p:custDataLst>
          </p:nvPr>
        </p:nvSpPr>
        <p:spPr bwMode="auto">
          <a:xfrm>
            <a:off x="432289"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2"/>
            </p:custDataLst>
          </p:nvPr>
        </p:nvCxnSpPr>
        <p:spPr bwMode="auto">
          <a:xfrm>
            <a:off x="-13184"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3"/>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pic>
        <p:nvPicPr>
          <p:cNvPr id="64144" name="Picture 10" descr="C:\Users\vivianting\Desktop\未标题8.png"/>
          <p:cNvPicPr>
            <a:picLocks noChangeAspect="1" noChangeArrowheads="1"/>
          </p:cNvPicPr>
          <p:nvPr>
            <p:custDataLst>
              <p:tags r:id="rId24"/>
            </p:custDataLst>
          </p:nvPr>
        </p:nvPicPr>
        <p:blipFill>
          <a:blip r:embed="rId29" cstate="print"/>
          <a:srcRect l="4971" t="1717" r="74190" b="70428"/>
          <a:stretch>
            <a:fillRect/>
          </a:stretch>
        </p:blipFill>
        <p:spPr bwMode="auto">
          <a:xfrm>
            <a:off x="7891137" y="3964831"/>
            <a:ext cx="1252903" cy="1178719"/>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39" y="4816119"/>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358777" y="285563"/>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2730818094"/>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930707"/>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Lst>
  <p:timing>
    <p:tnLst>
      <p:par>
        <p:cTn id="1" dur="indefinite" restart="never" nodeType="tmRoot"/>
      </p:par>
    </p:tnLst>
  </p:timing>
  <p:txStyles>
    <p:titleStyle>
      <a:lvl1pPr algn="l" defTabSz="9142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8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5" indent="-228570" algn="l" defTabSz="9142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0" algn="l" defTabSz="9142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4"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681038"/>
            <a:ext cx="91440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lIns="91430" tIns="45715" rIns="91430" bIns="45715" anchor="ctr"/>
          <a:lstStyle/>
          <a:p>
            <a:pPr eaLnBrk="0" fontAlgn="base" hangingPunct="0">
              <a:spcBef>
                <a:spcPct val="0"/>
              </a:spcBef>
              <a:spcAft>
                <a:spcPct val="0"/>
              </a:spcAft>
            </a:pPr>
            <a:endParaRPr lang="zh-CN" altLang="en-US" sz="2000" b="1" smtClean="0">
              <a:solidFill>
                <a:srgbClr val="000000"/>
              </a:solidFill>
              <a:latin typeface="华文细黑" panose="02010600040101010101" pitchFamily="2" charset="-122"/>
              <a:ea typeface="宋体" panose="02010600030101010101" pitchFamily="2" charset="-122"/>
            </a:endParaRPr>
          </a:p>
        </p:txBody>
      </p:sp>
      <p:pic>
        <p:nvPicPr>
          <p:cNvPr id="1027" name="Picture 3" descr="色条 拷贝"/>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 y="11"/>
            <a:ext cx="9715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4"/>
          <p:cNvSpPr>
            <a:spLocks noGrp="1" noChangeArrowheads="1"/>
          </p:cNvSpPr>
          <p:nvPr>
            <p:ph type="body" idx="1"/>
          </p:nvPr>
        </p:nvSpPr>
        <p:spPr bwMode="auto">
          <a:xfrm>
            <a:off x="395311" y="951310"/>
            <a:ext cx="85598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zh-CN" smtClean="0">
                <a:sym typeface="Tahoma" panose="020B0604030504040204" pitchFamily="34" charset="0"/>
              </a:rPr>
              <a:t>单击此处编辑母版文本样式</a:t>
            </a:r>
          </a:p>
          <a:p>
            <a:pPr lvl="1"/>
            <a:r>
              <a:rPr lang="zh-CN" smtClean="0">
                <a:sym typeface="Tahoma" panose="020B0604030504040204" pitchFamily="34" charset="0"/>
              </a:rPr>
              <a:t>第二级</a:t>
            </a:r>
          </a:p>
          <a:p>
            <a:pPr lvl="2"/>
            <a:r>
              <a:rPr lang="zh-CN" smtClean="0">
                <a:sym typeface="Tahoma" panose="020B0604030504040204" pitchFamily="34" charset="0"/>
              </a:rPr>
              <a:t>第三级</a:t>
            </a:r>
          </a:p>
          <a:p>
            <a:pPr lvl="3"/>
            <a:r>
              <a:rPr lang="zh-CN" smtClean="0">
                <a:sym typeface="Tahoma" panose="020B0604030504040204" pitchFamily="34" charset="0"/>
              </a:rPr>
              <a:t>第四级</a:t>
            </a:r>
          </a:p>
          <a:p>
            <a:pPr lvl="4"/>
            <a:r>
              <a:rPr lang="zh-CN" smtClean="0">
                <a:sym typeface="Tahoma" panose="020B0604030504040204" pitchFamily="34" charset="0"/>
              </a:rPr>
              <a:t>第五级</a:t>
            </a:r>
          </a:p>
        </p:txBody>
      </p:sp>
      <p:sp>
        <p:nvSpPr>
          <p:cNvPr id="1029" name="Rectangle 5"/>
          <p:cNvSpPr>
            <a:spLocks noGrp="1" noChangeArrowheads="1"/>
          </p:cNvSpPr>
          <p:nvPr>
            <p:ph type="title" idx="4294967295"/>
          </p:nvPr>
        </p:nvSpPr>
        <p:spPr bwMode="auto">
          <a:xfrm>
            <a:off x="1187454" y="86925"/>
            <a:ext cx="61928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b" anchorCtr="0" compatLnSpc="1">
            <a:prstTxWarp prst="textNoShape">
              <a:avLst/>
            </a:prstTxWarp>
          </a:bodyPr>
          <a:lstStyle/>
          <a:p>
            <a:pPr lvl="0"/>
            <a:r>
              <a:rPr lang="zh-CN" smtClean="0">
                <a:sym typeface="Tahoma" panose="020B0604030504040204" pitchFamily="34" charset="0"/>
              </a:rPr>
              <a:t>单击此处编辑母版标题样式</a:t>
            </a:r>
          </a:p>
        </p:txBody>
      </p:sp>
      <p:sp>
        <p:nvSpPr>
          <p:cNvPr id="1030" name="Rectangle 6"/>
          <p:cNvSpPr>
            <a:spLocks noGrp="1" noChangeArrowheads="1"/>
          </p:cNvSpPr>
          <p:nvPr>
            <p:ph type="sldNum" sz="quarter" idx="4"/>
          </p:nvPr>
        </p:nvSpPr>
        <p:spPr bwMode="auto">
          <a:xfrm>
            <a:off x="7835903" y="4786312"/>
            <a:ext cx="10080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lvl1pPr algn="r">
              <a:buFont typeface="Arial" panose="020B0604020202020204" pitchFamily="34" charset="0"/>
              <a:buNone/>
              <a:defRPr sz="1200" smtClean="0">
                <a:latin typeface="微软雅黑" panose="020B0503020204020204" pitchFamily="34" charset="-122"/>
                <a:ea typeface="微软雅黑" panose="020B0503020204020204" pitchFamily="34" charset="-122"/>
                <a:sym typeface="微软雅黑" panose="020B0503020204020204" pitchFamily="34" charset="-122"/>
              </a:defRPr>
            </a:lvl1pPr>
          </a:lstStyle>
          <a:p>
            <a:pPr eaLnBrk="0" fontAlgn="base" hangingPunct="0">
              <a:spcBef>
                <a:spcPct val="0"/>
              </a:spcBef>
              <a:spcAft>
                <a:spcPct val="0"/>
              </a:spcAft>
              <a:defRPr/>
            </a:pPr>
            <a:r>
              <a:rPr lang="zh-CN" altLang="en-US" b="1">
                <a:solidFill>
                  <a:srgbClr val="000000"/>
                </a:solidFill>
              </a:rPr>
              <a:t>－</a:t>
            </a:r>
            <a:fld id="{1BF0ECF8-6B8F-482E-95A7-A791005C54F5}" type="slidenum">
              <a:rPr lang="zh-CN" altLang="en-US" b="1">
                <a:solidFill>
                  <a:srgbClr val="000000"/>
                </a:solidFill>
              </a:rPr>
              <a:pPr eaLnBrk="0" fontAlgn="base" hangingPunct="0">
                <a:spcBef>
                  <a:spcPct val="0"/>
                </a:spcBef>
                <a:spcAft>
                  <a:spcPct val="0"/>
                </a:spcAft>
                <a:defRPr/>
              </a:pPr>
              <a:t>‹#›</a:t>
            </a:fld>
            <a:r>
              <a:rPr lang="zh-CN" altLang="en-US" b="1">
                <a:solidFill>
                  <a:srgbClr val="000000"/>
                </a:solidFill>
              </a:rPr>
              <a:t>－</a:t>
            </a:r>
            <a:endParaRPr lang="zh-CN" altLang="en-US" sz="2000" b="1">
              <a:solidFill>
                <a:srgbClr val="000000"/>
              </a:solidFill>
              <a:latin typeface="华文细黑"/>
              <a:ea typeface="华文细黑"/>
            </a:endParaRPr>
          </a:p>
        </p:txBody>
      </p:sp>
      <p:sp>
        <p:nvSpPr>
          <p:cNvPr id="1031" name="Text Box 7"/>
          <p:cNvSpPr>
            <a:spLocks noChangeArrowheads="1"/>
          </p:cNvSpPr>
          <p:nvPr/>
        </p:nvSpPr>
        <p:spPr bwMode="auto">
          <a:xfrm>
            <a:off x="250836" y="303612"/>
            <a:ext cx="936625"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000" b="1">
                <a:solidFill>
                  <a:schemeClr val="tx1"/>
                </a:solidFill>
                <a:latin typeface="华文细黑" panose="02010600040101010101" pitchFamily="2" charset="-122"/>
                <a:ea typeface="宋体" panose="02010600030101010101" pitchFamily="2" charset="-122"/>
              </a:defRPr>
            </a:lvl1pPr>
            <a:lvl2pPr marL="742950" indent="-285750">
              <a:defRPr sz="2000" b="1">
                <a:solidFill>
                  <a:schemeClr val="tx1"/>
                </a:solidFill>
                <a:latin typeface="华文细黑" panose="02010600040101010101" pitchFamily="2" charset="-122"/>
                <a:ea typeface="宋体" panose="02010600030101010101" pitchFamily="2" charset="-122"/>
              </a:defRPr>
            </a:lvl2pPr>
            <a:lvl3pPr marL="1143000" indent="-228600">
              <a:defRPr sz="2000" b="1">
                <a:solidFill>
                  <a:schemeClr val="tx1"/>
                </a:solidFill>
                <a:latin typeface="华文细黑" panose="02010600040101010101" pitchFamily="2" charset="-122"/>
                <a:ea typeface="宋体" panose="02010600030101010101" pitchFamily="2" charset="-122"/>
              </a:defRPr>
            </a:lvl3pPr>
            <a:lvl4pPr marL="1600200" indent="-228600">
              <a:defRPr sz="2000" b="1">
                <a:solidFill>
                  <a:schemeClr val="tx1"/>
                </a:solidFill>
                <a:latin typeface="华文细黑" panose="02010600040101010101" pitchFamily="2" charset="-122"/>
                <a:ea typeface="宋体" panose="02010600030101010101" pitchFamily="2" charset="-122"/>
              </a:defRPr>
            </a:lvl4pPr>
            <a:lvl5pPr marL="2057400" indent="-228600">
              <a:defRPr sz="2000" b="1">
                <a:solidFill>
                  <a:schemeClr val="tx1"/>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000" b="1">
                <a:solidFill>
                  <a:schemeClr val="tx1"/>
                </a:solidFill>
                <a:latin typeface="华文细黑" panose="02010600040101010101" pitchFamily="2" charset="-122"/>
                <a:ea typeface="宋体" panose="02010600030101010101" pitchFamily="2" charset="-122"/>
              </a:defRPr>
            </a:lvl9pPr>
          </a:lstStyle>
          <a:p>
            <a:pPr fontAlgn="base">
              <a:spcBef>
                <a:spcPct val="50000"/>
              </a:spcBef>
              <a:spcAft>
                <a:spcPct val="0"/>
              </a:spcAft>
              <a:buFont typeface="Arial" panose="020B0604020202020204" pitchFamily="34" charset="0"/>
              <a:buNone/>
              <a:defRPr/>
            </a:pPr>
            <a:endParaRPr lang="zh-CN" altLang="en-US" sz="1800" b="0" smtClean="0">
              <a:solidFill>
                <a:srgbClr val="000000"/>
              </a:solidFill>
              <a:ea typeface="幼圆" panose="02010509060101010101" pitchFamily="49" charset="-122"/>
            </a:endParaRPr>
          </a:p>
        </p:txBody>
      </p:sp>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2563" y="21"/>
            <a:ext cx="1306512" cy="60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4274035"/>
      </p:ext>
    </p:extLst>
  </p:cSld>
  <p:clrMap bg1="lt1" tx1="dk1" bg2="lt2" tx2="dk2" accent1="accent1" accent2="accent2" accent3="accent3" accent4="accent4" accent5="accent5" accent6="accent6" hlink="hlink" folHlink="folHlink"/>
  <p:sldLayoutIdLst>
    <p:sldLayoutId id="2147483683" r:id="rId1"/>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2800" b="1" kern="1200">
          <a:solidFill>
            <a:schemeClr val="tx1"/>
          </a:solidFill>
          <a:latin typeface="+mj-lt"/>
          <a:ea typeface="+mj-ea"/>
          <a:cs typeface="+mj-cs"/>
          <a:sym typeface="Tahoma" panose="020B0604030504040204" pitchFamily="34" charset="0"/>
        </a:defRPr>
      </a:lvl1pPr>
      <a:lvl2pPr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2pPr>
      <a:lvl3pPr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3pPr>
      <a:lvl4pPr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4pPr>
      <a:lvl5pPr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5pPr>
      <a:lvl6pPr marL="457142"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6pPr>
      <a:lvl7pPr marL="914288"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7pPr>
      <a:lvl8pPr marL="1371430"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8pPr>
      <a:lvl9pPr marL="1828574" algn="l" rtl="0" eaLnBrk="1" fontAlgn="base" hangingPunct="1">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9pPr>
    </p:titleStyle>
    <p:bodyStyle>
      <a:lvl1pPr marL="342857" indent="-342857" algn="l" defTabSz="0" rtl="0" eaLnBrk="1" fontAlgn="base" hangingPunct="1">
        <a:spcBef>
          <a:spcPct val="20000"/>
        </a:spcBef>
        <a:spcAft>
          <a:spcPct val="0"/>
        </a:spcAft>
        <a:buClr>
          <a:schemeClr val="hlink"/>
        </a:buClr>
        <a:buFont typeface="Wingdings" panose="05000000000000000000" pitchFamily="2" charset="2"/>
        <a:buChar char="n"/>
        <a:defRPr sz="2400" b="1" kern="1200">
          <a:solidFill>
            <a:schemeClr val="tx1"/>
          </a:solidFill>
          <a:latin typeface="+mn-lt"/>
          <a:ea typeface="+mn-ea"/>
          <a:cs typeface="+mn-cs"/>
          <a:sym typeface="Tahoma" panose="020B0604030504040204" pitchFamily="34" charset="0"/>
        </a:defRPr>
      </a:lvl1pPr>
      <a:lvl2pPr marL="742859" indent="-285715" algn="l" defTabSz="0" rtl="0" eaLnBrk="1" fontAlgn="base" hangingPunct="1">
        <a:spcBef>
          <a:spcPct val="20000"/>
        </a:spcBef>
        <a:spcAft>
          <a:spcPct val="0"/>
        </a:spcAft>
        <a:buClr>
          <a:schemeClr val="tx1"/>
        </a:buClr>
        <a:buSzPct val="60000"/>
        <a:buFont typeface="Wingdings" panose="05000000000000000000" pitchFamily="2" charset="2"/>
        <a:buChar char="l"/>
        <a:defRPr sz="2000" b="1" kern="1200">
          <a:solidFill>
            <a:schemeClr val="tx1"/>
          </a:solidFill>
          <a:latin typeface="+mn-lt"/>
          <a:ea typeface="+mn-ea"/>
          <a:cs typeface="+mn-cs"/>
          <a:sym typeface="Tahoma" panose="020B0604030504040204" pitchFamily="34" charset="0"/>
        </a:defRPr>
      </a:lvl2pPr>
      <a:lvl3pPr marL="1142858" indent="-228570" algn="l" defTabSz="0" rtl="0" eaLnBrk="1" fontAlgn="base" hangingPunct="1">
        <a:spcBef>
          <a:spcPct val="20000"/>
        </a:spcBef>
        <a:spcAft>
          <a:spcPct val="0"/>
        </a:spcAft>
        <a:buClr>
          <a:schemeClr val="tx1"/>
        </a:buClr>
        <a:buSzPct val="60000"/>
        <a:buFont typeface="Wingdings" panose="05000000000000000000" pitchFamily="2" charset="2"/>
        <a:buChar char="l"/>
        <a:defRPr sz="2000" b="1" kern="1200">
          <a:solidFill>
            <a:schemeClr val="tx1"/>
          </a:solidFill>
          <a:latin typeface="+mn-lt"/>
          <a:ea typeface="+mn-ea"/>
          <a:cs typeface="+mn-cs"/>
          <a:sym typeface="Tahoma" panose="020B0604030504040204" pitchFamily="34" charset="0"/>
        </a:defRPr>
      </a:lvl3pPr>
      <a:lvl4pPr marL="1600000" indent="-228570" algn="l" defTabSz="0" rtl="0" eaLnBrk="1" fontAlgn="base" hangingPunct="1">
        <a:spcBef>
          <a:spcPct val="20000"/>
        </a:spcBef>
        <a:spcAft>
          <a:spcPct val="0"/>
        </a:spcAft>
        <a:buClr>
          <a:schemeClr val="tx1"/>
        </a:buClr>
        <a:buSzPct val="60000"/>
        <a:buFont typeface="Wingdings" panose="05000000000000000000" pitchFamily="2" charset="2"/>
        <a:buChar char="l"/>
        <a:defRPr sz="2000" b="1" kern="1200">
          <a:solidFill>
            <a:schemeClr val="tx1"/>
          </a:solidFill>
          <a:latin typeface="+mn-lt"/>
          <a:ea typeface="+mn-ea"/>
          <a:cs typeface="+mn-cs"/>
          <a:sym typeface="Tahoma" panose="020B0604030504040204" pitchFamily="34" charset="0"/>
        </a:defRPr>
      </a:lvl4pPr>
      <a:lvl5pPr marL="2057144" indent="-228570" algn="l" defTabSz="0" rtl="0" eaLnBrk="1" fontAlgn="base" hangingPunct="1">
        <a:spcBef>
          <a:spcPct val="20000"/>
        </a:spcBef>
        <a:spcAft>
          <a:spcPct val="0"/>
        </a:spcAft>
        <a:buClr>
          <a:schemeClr val="tx1"/>
        </a:buClr>
        <a:buSzPct val="60000"/>
        <a:buFont typeface="Wingdings" panose="05000000000000000000" pitchFamily="2" charset="2"/>
        <a:buChar char="l"/>
        <a:defRPr sz="2000" b="1" kern="1200">
          <a:solidFill>
            <a:schemeClr val="tx1"/>
          </a:solidFill>
          <a:latin typeface="+mn-lt"/>
          <a:ea typeface="+mn-ea"/>
          <a:cs typeface="+mn-cs"/>
          <a:sym typeface="Tahoma" panose="020B0604030504040204" pitchFamily="34" charset="0"/>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5266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Lst>
  <p:timing>
    <p:tnLst>
      <p:par>
        <p:cTn id="1" dur="indefinite" restart="never" nodeType="tmRoot"/>
      </p:par>
    </p:tnLst>
  </p:timing>
  <p:txStyles>
    <p:titleStyle>
      <a:lvl1pPr algn="l" defTabSz="9142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8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5" indent="-228570" algn="l" defTabSz="9142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0" algn="l" defTabSz="9142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4"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681038"/>
            <a:ext cx="9144000" cy="0"/>
          </a:xfrm>
          <a:prstGeom prst="line">
            <a:avLst/>
          </a:prstGeom>
          <a:noFill/>
          <a:ln w="25400" cmpd="sng">
            <a:solidFill>
              <a:srgbClr val="FF0000"/>
            </a:solidFill>
            <a:round/>
            <a:headEnd/>
            <a:tailEnd/>
          </a:ln>
        </p:spPr>
        <p:txBody>
          <a:bodyPr lIns="91430" tIns="45715" rIns="91430" bIns="45715" anchor="ctr"/>
          <a:lstStyle/>
          <a:p>
            <a:pPr eaLnBrk="0" fontAlgn="base" hangingPunct="0">
              <a:spcBef>
                <a:spcPct val="0"/>
              </a:spcBef>
              <a:spcAft>
                <a:spcPct val="0"/>
              </a:spcAft>
              <a:buFont typeface="Arial" pitchFamily="34" charset="0"/>
              <a:buNone/>
              <a:defRPr/>
            </a:pPr>
            <a:endParaRPr lang="zh-CN" altLang="en-US" sz="2000" b="1">
              <a:solidFill>
                <a:srgbClr val="000000"/>
              </a:solidFill>
              <a:latin typeface="华文细黑" pitchFamily="2" charset="-122"/>
              <a:ea typeface="宋体" pitchFamily="2" charset="-122"/>
            </a:endParaRPr>
          </a:p>
        </p:txBody>
      </p:sp>
      <p:pic>
        <p:nvPicPr>
          <p:cNvPr id="28675" name="Picture 3" descr="色条 拷贝"/>
          <p:cNvPicPr>
            <a:picLocks noChangeAspect="1" noChangeArrowheads="1"/>
          </p:cNvPicPr>
          <p:nvPr/>
        </p:nvPicPr>
        <p:blipFill>
          <a:blip r:embed="rId18" cstate="print"/>
          <a:srcRect/>
          <a:stretch>
            <a:fillRect/>
          </a:stretch>
        </p:blipFill>
        <p:spPr bwMode="auto">
          <a:xfrm>
            <a:off x="0" y="11"/>
            <a:ext cx="971550" cy="690563"/>
          </a:xfrm>
          <a:prstGeom prst="rect">
            <a:avLst/>
          </a:prstGeom>
          <a:noFill/>
          <a:ln w="9525">
            <a:noFill/>
            <a:miter lim="800000"/>
            <a:headEnd/>
            <a:tailEnd/>
          </a:ln>
        </p:spPr>
      </p:pic>
      <p:sp>
        <p:nvSpPr>
          <p:cNvPr id="28676" name="Rectangle 4"/>
          <p:cNvSpPr>
            <a:spLocks noGrp="1" noChangeArrowheads="1"/>
          </p:cNvSpPr>
          <p:nvPr>
            <p:ph type="body" idx="1"/>
          </p:nvPr>
        </p:nvSpPr>
        <p:spPr bwMode="auto">
          <a:xfrm>
            <a:off x="395288" y="951310"/>
            <a:ext cx="8559800" cy="3648075"/>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zh-CN" smtClean="0">
                <a:sym typeface="Tahoma" pitchFamily="34" charset="0"/>
              </a:rPr>
              <a:t>单击此处编辑母版文本样式</a:t>
            </a:r>
          </a:p>
          <a:p>
            <a:pPr lvl="1"/>
            <a:r>
              <a:rPr lang="zh-CN" smtClean="0">
                <a:sym typeface="Tahoma" pitchFamily="34" charset="0"/>
              </a:rPr>
              <a:t>第二级</a:t>
            </a:r>
          </a:p>
          <a:p>
            <a:pPr lvl="2"/>
            <a:r>
              <a:rPr lang="zh-CN" smtClean="0">
                <a:sym typeface="Tahoma" pitchFamily="34" charset="0"/>
              </a:rPr>
              <a:t>第三级</a:t>
            </a:r>
          </a:p>
          <a:p>
            <a:pPr lvl="3"/>
            <a:r>
              <a:rPr lang="zh-CN" smtClean="0">
                <a:sym typeface="Tahoma" pitchFamily="34" charset="0"/>
              </a:rPr>
              <a:t>第四级</a:t>
            </a:r>
          </a:p>
          <a:p>
            <a:pPr lvl="4"/>
            <a:r>
              <a:rPr lang="zh-CN" smtClean="0">
                <a:sym typeface="Tahoma" pitchFamily="34" charset="0"/>
              </a:rPr>
              <a:t>第五级</a:t>
            </a:r>
          </a:p>
        </p:txBody>
      </p:sp>
      <p:sp>
        <p:nvSpPr>
          <p:cNvPr id="28677" name="Rectangle 5"/>
          <p:cNvSpPr>
            <a:spLocks noGrp="1" noChangeArrowheads="1"/>
          </p:cNvSpPr>
          <p:nvPr>
            <p:ph type="title" idx="4294967295"/>
          </p:nvPr>
        </p:nvSpPr>
        <p:spPr bwMode="auto">
          <a:xfrm>
            <a:off x="1187451" y="86925"/>
            <a:ext cx="6192838" cy="500063"/>
          </a:xfrm>
          <a:prstGeom prst="rect">
            <a:avLst/>
          </a:prstGeom>
          <a:noFill/>
          <a:ln w="9525">
            <a:noFill/>
            <a:miter lim="800000"/>
            <a:headEnd/>
            <a:tailEnd/>
          </a:ln>
        </p:spPr>
        <p:txBody>
          <a:bodyPr vert="horz" wrap="square" lIns="91430" tIns="45715" rIns="91430" bIns="45715" numCol="1" anchor="b" anchorCtr="0" compatLnSpc="1">
            <a:prstTxWarp prst="textNoShape">
              <a:avLst/>
            </a:prstTxWarp>
          </a:bodyPr>
          <a:lstStyle/>
          <a:p>
            <a:pPr lvl="0"/>
            <a:r>
              <a:rPr lang="zh-CN" smtClean="0">
                <a:sym typeface="Tahoma" pitchFamily="34" charset="0"/>
              </a:rPr>
              <a:t>单击此处编辑母版标题样式</a:t>
            </a:r>
          </a:p>
        </p:txBody>
      </p:sp>
      <p:sp>
        <p:nvSpPr>
          <p:cNvPr id="1030" name="Rectangle 6"/>
          <p:cNvSpPr>
            <a:spLocks noGrp="1" noChangeArrowheads="1"/>
          </p:cNvSpPr>
          <p:nvPr>
            <p:ph type="sldNum" sz="quarter" idx="4"/>
          </p:nvPr>
        </p:nvSpPr>
        <p:spPr bwMode="auto">
          <a:xfrm>
            <a:off x="7835903" y="4786312"/>
            <a:ext cx="1008063" cy="357188"/>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lvl1pPr algn="r">
              <a:defRPr sz="1200">
                <a:latin typeface="微软雅黑" pitchFamily="34" charset="-122"/>
                <a:ea typeface="微软雅黑" pitchFamily="34" charset="-122"/>
                <a:sym typeface="微软雅黑" pitchFamily="34" charset="-122"/>
              </a:defRPr>
            </a:lvl1pPr>
          </a:lstStyle>
          <a:p>
            <a:pPr eaLnBrk="0" fontAlgn="base" hangingPunct="0">
              <a:spcBef>
                <a:spcPct val="0"/>
              </a:spcBef>
              <a:spcAft>
                <a:spcPct val="0"/>
              </a:spcAft>
              <a:buFont typeface="Arial" pitchFamily="34" charset="0"/>
              <a:buNone/>
              <a:defRPr/>
            </a:pPr>
            <a:r>
              <a:rPr lang="zh-CN" altLang="en-US" b="1">
                <a:solidFill>
                  <a:srgbClr val="000000"/>
                </a:solidFill>
              </a:rPr>
              <a:t>－</a:t>
            </a:r>
            <a:fld id="{86095730-078A-4770-A47D-5A3AA0B5FB5B}" type="slidenum">
              <a:rPr lang="zh-CN" altLang="en-US" b="1">
                <a:solidFill>
                  <a:srgbClr val="000000"/>
                </a:solidFill>
              </a:rPr>
              <a:pPr eaLnBrk="0" fontAlgn="base" hangingPunct="0">
                <a:spcBef>
                  <a:spcPct val="0"/>
                </a:spcBef>
                <a:spcAft>
                  <a:spcPct val="0"/>
                </a:spcAft>
                <a:buFont typeface="Arial" pitchFamily="34" charset="0"/>
                <a:buNone/>
                <a:defRPr/>
              </a:pPr>
              <a:t>‹#›</a:t>
            </a:fld>
            <a:r>
              <a:rPr lang="zh-CN" altLang="en-US" b="1">
                <a:solidFill>
                  <a:srgbClr val="000000"/>
                </a:solidFill>
              </a:rPr>
              <a:t>－</a:t>
            </a:r>
            <a:endParaRPr lang="zh-CN" altLang="en-US" b="1">
              <a:solidFill>
                <a:srgbClr val="000000"/>
              </a:solidFill>
              <a:ea typeface="华文细黑"/>
            </a:endParaRPr>
          </a:p>
        </p:txBody>
      </p:sp>
      <p:sp>
        <p:nvSpPr>
          <p:cNvPr id="1031" name="Text Box 7"/>
          <p:cNvSpPr>
            <a:spLocks noChangeArrowheads="1"/>
          </p:cNvSpPr>
          <p:nvPr/>
        </p:nvSpPr>
        <p:spPr bwMode="auto">
          <a:xfrm>
            <a:off x="250836" y="303612"/>
            <a:ext cx="936625" cy="369328"/>
          </a:xfrm>
          <a:prstGeom prst="rect">
            <a:avLst/>
          </a:prstGeom>
          <a:noFill/>
          <a:ln w="9525">
            <a:noFill/>
            <a:miter lim="800000"/>
            <a:headEnd/>
            <a:tailEnd/>
          </a:ln>
        </p:spPr>
        <p:txBody>
          <a:bodyPr lIns="91430" tIns="45715" rIns="91430" bIns="45715">
            <a:spAutoFit/>
          </a:bodyPr>
          <a:lstStyle/>
          <a:p>
            <a:pPr fontAlgn="base">
              <a:spcBef>
                <a:spcPct val="50000"/>
              </a:spcBef>
              <a:spcAft>
                <a:spcPct val="0"/>
              </a:spcAft>
              <a:buFont typeface="Arial" pitchFamily="34" charset="0"/>
              <a:buNone/>
              <a:defRPr/>
            </a:pPr>
            <a:endParaRPr lang="zh-CN" altLang="en-US">
              <a:solidFill>
                <a:srgbClr val="000000"/>
              </a:solidFill>
              <a:latin typeface="华文细黑" pitchFamily="2" charset="-122"/>
              <a:ea typeface="幼圆" pitchFamily="49" charset="-122"/>
            </a:endParaRPr>
          </a:p>
        </p:txBody>
      </p:sp>
      <p:pic>
        <p:nvPicPr>
          <p:cNvPr id="28680" name="Picture 8"/>
          <p:cNvPicPr>
            <a:picLocks noChangeAspect="1" noChangeArrowheads="1"/>
          </p:cNvPicPr>
          <p:nvPr/>
        </p:nvPicPr>
        <p:blipFill>
          <a:blip r:embed="rId19" cstate="print"/>
          <a:srcRect/>
          <a:stretch>
            <a:fillRect/>
          </a:stretch>
        </p:blipFill>
        <p:spPr bwMode="auto">
          <a:xfrm>
            <a:off x="7802563" y="0"/>
            <a:ext cx="1306512" cy="608410"/>
          </a:xfrm>
          <a:prstGeom prst="rect">
            <a:avLst/>
          </a:prstGeom>
          <a:noFill/>
          <a:ln w="9525">
            <a:noFill/>
            <a:miter lim="800000"/>
            <a:headEnd/>
            <a:tailEnd/>
          </a:ln>
        </p:spPr>
      </p:pic>
    </p:spTree>
    <p:extLst>
      <p:ext uri="{BB962C8B-B14F-4D97-AF65-F5344CB8AC3E}">
        <p14:creationId xmlns:p14="http://schemas.microsoft.com/office/powerpoint/2010/main" val="2622955582"/>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9" r:id="rId15"/>
    <p:sldLayoutId id="2147484020" r:id="rId16"/>
  </p:sldLayoutIdLst>
  <p:transition/>
  <p:txStyles>
    <p:titleStyle>
      <a:lvl1pPr algn="l" rtl="0" eaLnBrk="0" fontAlgn="base" hangingPunct="0">
        <a:spcBef>
          <a:spcPct val="0"/>
        </a:spcBef>
        <a:spcAft>
          <a:spcPct val="0"/>
        </a:spcAft>
        <a:defRPr sz="2800" b="1">
          <a:solidFill>
            <a:schemeClr val="tx1"/>
          </a:solidFill>
          <a:latin typeface="+mj-lt"/>
          <a:ea typeface="+mj-ea"/>
          <a:cs typeface="+mj-cs"/>
          <a:sym typeface="Tahoma" pitchFamily="34" charset="0"/>
        </a:defRPr>
      </a:lvl1pPr>
      <a:lvl2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2pPr>
      <a:lvl3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3pPr>
      <a:lvl4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4pPr>
      <a:lvl5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5pPr>
      <a:lvl6pPr marL="457142"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6pPr>
      <a:lvl7pPr marL="914288"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7pPr>
      <a:lvl8pPr marL="1371430"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8pPr>
      <a:lvl9pPr marL="1828574"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9pPr>
    </p:titleStyle>
    <p:bodyStyle>
      <a:lvl1pPr marL="342857" indent="-342857" algn="l" defTabSz="0" rtl="0" eaLnBrk="0" fontAlgn="base" hangingPunct="0">
        <a:spcBef>
          <a:spcPct val="20000"/>
        </a:spcBef>
        <a:spcAft>
          <a:spcPct val="0"/>
        </a:spcAft>
        <a:buClr>
          <a:schemeClr val="hlink"/>
        </a:buClr>
        <a:buFont typeface="Wingdings" pitchFamily="2" charset="2"/>
        <a:buChar char="n"/>
        <a:defRPr sz="2400" b="1">
          <a:solidFill>
            <a:schemeClr val="tx1"/>
          </a:solidFill>
          <a:latin typeface="+mn-lt"/>
          <a:ea typeface="+mn-ea"/>
          <a:cs typeface="+mn-cs"/>
          <a:sym typeface="Tahoma" pitchFamily="34" charset="0"/>
        </a:defRPr>
      </a:lvl1pPr>
      <a:lvl2pPr marL="742859" indent="-285715"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2pPr>
      <a:lvl3pPr marL="1142858"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3pPr>
      <a:lvl4pPr marL="1600000"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4pPr>
      <a:lvl5pPr marL="2057144"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5pPr>
      <a:lvl6pPr marL="2514285"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6pPr>
      <a:lvl7pPr marL="2971430"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7pPr>
      <a:lvl8pPr marL="3428573"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8pPr>
      <a:lvl9pPr marL="3885715" indent="-228570" algn="l" defTabSz="0" rtl="0" eaLnBrk="0" fontAlgn="base" hangingPunct="0">
        <a:spcBef>
          <a:spcPct val="20000"/>
        </a:spcBef>
        <a:spcAft>
          <a:spcPct val="0"/>
        </a:spcAft>
        <a:buClr>
          <a:schemeClr val="tx1"/>
        </a:buClr>
        <a:buSzPct val="60000"/>
        <a:buFont typeface="Wingdings" pitchFamily="2" charset="2"/>
        <a:buChar char="l"/>
        <a:defRPr sz="2000" b="1">
          <a:solidFill>
            <a:schemeClr val="tx1"/>
          </a:solidFill>
          <a:latin typeface="+mn-lt"/>
          <a:ea typeface="+mn-ea"/>
          <a:sym typeface="Tahoma" pitchFamily="34" charset="0"/>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10" descr="C:\Users\vivianting\Desktop\未标题8.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l="4971" t="1717" r="74190" b="70428"/>
          <a:stretch>
            <a:fillRect/>
          </a:stretch>
        </p:blipFill>
        <p:spPr bwMode="auto">
          <a:xfrm>
            <a:off x="8007670" y="3942200"/>
            <a:ext cx="1357046"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5" name="直接连接符 9"/>
          <p:cNvCxnSpPr>
            <a:cxnSpLocks noChangeShapeType="1"/>
          </p:cNvCxnSpPr>
          <p:nvPr userDrawn="1"/>
        </p:nvCxnSpPr>
        <p:spPr bwMode="auto">
          <a:xfrm>
            <a:off x="3" y="716756"/>
            <a:ext cx="9144000" cy="0"/>
          </a:xfrm>
          <a:prstGeom prst="line">
            <a:avLst/>
          </a:prstGeom>
          <a:noFill/>
          <a:ln w="19050">
            <a:solidFill>
              <a:srgbClr val="FF0000"/>
            </a:solidFill>
            <a:round/>
            <a:headEnd/>
            <a:tailEn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pic>
        <p:nvPicPr>
          <p:cNvPr id="3076" name="Picture 9"/>
          <p:cNvPicPr>
            <a:picLocks noChangeAspect="1" noChangeArrowheads="1"/>
          </p:cNvPicPr>
          <p:nvPr userDrawn="1"/>
        </p:nvPicPr>
        <p:blipFill>
          <a:blip r:embed="rId11">
            <a:extLst>
              <a:ext uri="{28A0092B-C50C-407E-A947-70E740481C1C}">
                <a14:useLocalDpi xmlns:a14="http://schemas.microsoft.com/office/drawing/2010/main" val="0"/>
              </a:ext>
            </a:extLst>
          </a:blip>
          <a:srcRect l="10513" t="10342" r="12415" b="6898"/>
          <a:stretch>
            <a:fillRect/>
          </a:stretch>
        </p:blipFill>
        <p:spPr bwMode="auto">
          <a:xfrm>
            <a:off x="7471282" y="39293"/>
            <a:ext cx="1315961"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标题占位符 1"/>
          <p:cNvSpPr>
            <a:spLocks noGrp="1" noChangeArrowheads="1"/>
          </p:cNvSpPr>
          <p:nvPr>
            <p:ph type="title"/>
          </p:nvPr>
        </p:nvSpPr>
        <p:spPr bwMode="auto">
          <a:xfrm>
            <a:off x="457832" y="206019"/>
            <a:ext cx="7114581"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726" tIns="37362" rIns="74726" bIns="37362" numCol="1" anchor="ctr" anchorCtr="0" compatLnSpc="1">
            <a:prstTxWarp prst="textNoShape">
              <a:avLst/>
            </a:prstTxWarp>
          </a:bodyPr>
          <a:lstStyle/>
          <a:p>
            <a:pPr lvl="0"/>
            <a:r>
              <a:rPr lang="zh-CN" altLang="en-US" smtClean="0"/>
              <a:t>单击此处编辑母版标题样式</a:t>
            </a:r>
          </a:p>
        </p:txBody>
      </p:sp>
      <p:sp>
        <p:nvSpPr>
          <p:cNvPr id="3078" name="文本占位符 2"/>
          <p:cNvSpPr>
            <a:spLocks noGrp="1" noChangeArrowheads="1"/>
          </p:cNvSpPr>
          <p:nvPr>
            <p:ph type="body" idx="1"/>
          </p:nvPr>
        </p:nvSpPr>
        <p:spPr bwMode="auto">
          <a:xfrm>
            <a:off x="457846" y="750102"/>
            <a:ext cx="8228369" cy="384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726" tIns="37362" rIns="74726" bIns="37362"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8" name="灯片编号占位符 3"/>
          <p:cNvSpPr>
            <a:spLocks noGrp="1" noChangeArrowheads="1"/>
          </p:cNvSpPr>
          <p:nvPr>
            <p:ph type="sldNum" sz="quarter" idx="4"/>
          </p:nvPr>
        </p:nvSpPr>
        <p:spPr bwMode="auto">
          <a:xfrm>
            <a:off x="8476437" y="4731678"/>
            <a:ext cx="419549"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4726" tIns="37362" rIns="74726" bIns="37362" numCol="1" anchor="ctr" anchorCtr="0" compatLnSpc="1">
            <a:prstTxWarp prst="textNoShape">
              <a:avLst/>
            </a:prstTxWarp>
          </a:bodyPr>
          <a:lstStyle>
            <a:lvl1pPr algn="r">
              <a:buFont typeface="Arial" pitchFamily="34" charset="0"/>
              <a:buNone/>
              <a:defRPr sz="1300" b="1">
                <a:latin typeface="微软雅黑" panose="020B0503020204020204" pitchFamily="34" charset="-122"/>
                <a:ea typeface="微软雅黑" panose="020B0503020204020204" pitchFamily="34" charset="-122"/>
              </a:defRPr>
            </a:lvl1pPr>
          </a:lstStyle>
          <a:p>
            <a:pPr fontAlgn="base">
              <a:spcBef>
                <a:spcPct val="0"/>
              </a:spcBef>
              <a:spcAft>
                <a:spcPct val="0"/>
              </a:spcAft>
              <a:defRPr/>
            </a:pPr>
            <a:fld id="{B4F93A1E-AD4F-4A44-A692-3A533B78E115}" type="slidenum">
              <a:rPr lang="zh-CN" altLang="en-US" smtClean="0">
                <a:solidFill>
                  <a:srgbClr val="000000"/>
                </a:solidFill>
              </a:rPr>
              <a:pPr fontAlgn="base">
                <a:spcBef>
                  <a:spcPct val="0"/>
                </a:spcBef>
                <a:spcAft>
                  <a:spcPct val="0"/>
                </a:spcAft>
                <a:defRPr/>
              </a:pPr>
              <a:t>‹#›</a:t>
            </a:fld>
            <a:endParaRPr lang="en-US" dirty="0">
              <a:solidFill>
                <a:srgbClr val="000000"/>
              </a:solidFill>
            </a:endParaRPr>
          </a:p>
        </p:txBody>
      </p:sp>
    </p:spTree>
    <p:extLst>
      <p:ext uri="{BB962C8B-B14F-4D97-AF65-F5344CB8AC3E}">
        <p14:creationId xmlns:p14="http://schemas.microsoft.com/office/powerpoint/2010/main" val="1104044027"/>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30" r:id="rId8"/>
  </p:sldLayoutIdLst>
  <p:timing>
    <p:tnLst>
      <p:par>
        <p:cTn id="1" dur="indefinite" restart="never" nodeType="tmRoot"/>
      </p:par>
    </p:tnLst>
  </p:timing>
  <p:hf hdr="0" ftr="0" dt="0"/>
  <p:txStyles>
    <p:titleStyle>
      <a:lvl1pPr algn="ctr" rtl="0" eaLnBrk="0" fontAlgn="base" hangingPunct="0">
        <a:spcBef>
          <a:spcPct val="0"/>
        </a:spcBef>
        <a:spcAft>
          <a:spcPct val="0"/>
        </a:spcAft>
        <a:defRPr sz="2900">
          <a:solidFill>
            <a:schemeClr val="tx1"/>
          </a:solidFill>
          <a:latin typeface="+mj-lt"/>
          <a:ea typeface="+mj-ea"/>
          <a:cs typeface="+mj-cs"/>
        </a:defRPr>
      </a:lvl1pPr>
      <a:lvl2pPr algn="ctr" rtl="0" eaLnBrk="0" fontAlgn="base" hangingPunct="0">
        <a:spcBef>
          <a:spcPct val="0"/>
        </a:spcBef>
        <a:spcAft>
          <a:spcPct val="0"/>
        </a:spcAft>
        <a:defRPr sz="2900">
          <a:solidFill>
            <a:schemeClr val="tx1"/>
          </a:solidFill>
          <a:latin typeface="Franklin Gothic Medium" pitchFamily="34" charset="0"/>
          <a:ea typeface="微软雅黑" pitchFamily="34" charset="-122"/>
        </a:defRPr>
      </a:lvl2pPr>
      <a:lvl3pPr algn="ctr" rtl="0" eaLnBrk="0" fontAlgn="base" hangingPunct="0">
        <a:spcBef>
          <a:spcPct val="0"/>
        </a:spcBef>
        <a:spcAft>
          <a:spcPct val="0"/>
        </a:spcAft>
        <a:defRPr sz="2900">
          <a:solidFill>
            <a:schemeClr val="tx1"/>
          </a:solidFill>
          <a:latin typeface="Franklin Gothic Medium" pitchFamily="34" charset="0"/>
          <a:ea typeface="微软雅黑" pitchFamily="34" charset="-122"/>
        </a:defRPr>
      </a:lvl3pPr>
      <a:lvl4pPr algn="ctr" rtl="0" eaLnBrk="0" fontAlgn="base" hangingPunct="0">
        <a:spcBef>
          <a:spcPct val="0"/>
        </a:spcBef>
        <a:spcAft>
          <a:spcPct val="0"/>
        </a:spcAft>
        <a:defRPr sz="2900">
          <a:solidFill>
            <a:schemeClr val="tx1"/>
          </a:solidFill>
          <a:latin typeface="Franklin Gothic Medium" pitchFamily="34" charset="0"/>
          <a:ea typeface="微软雅黑" pitchFamily="34" charset="-122"/>
        </a:defRPr>
      </a:lvl4pPr>
      <a:lvl5pPr algn="ctr" rtl="0" eaLnBrk="0" fontAlgn="base" hangingPunct="0">
        <a:spcBef>
          <a:spcPct val="0"/>
        </a:spcBef>
        <a:spcAft>
          <a:spcPct val="0"/>
        </a:spcAft>
        <a:defRPr sz="2900">
          <a:solidFill>
            <a:schemeClr val="tx1"/>
          </a:solidFill>
          <a:latin typeface="Franklin Gothic Medium" pitchFamily="34" charset="0"/>
          <a:ea typeface="微软雅黑" pitchFamily="34" charset="-122"/>
        </a:defRPr>
      </a:lvl5pPr>
      <a:lvl6pPr marL="373625" algn="ctr" rtl="0" eaLnBrk="0" fontAlgn="base" hangingPunct="0">
        <a:spcBef>
          <a:spcPct val="0"/>
        </a:spcBef>
        <a:spcAft>
          <a:spcPct val="0"/>
        </a:spcAft>
        <a:defRPr sz="2900">
          <a:solidFill>
            <a:schemeClr val="tx1"/>
          </a:solidFill>
          <a:latin typeface="微软雅黑" pitchFamily="34" charset="-122"/>
          <a:ea typeface="微软雅黑" pitchFamily="34" charset="-122"/>
        </a:defRPr>
      </a:lvl6pPr>
      <a:lvl7pPr marL="747248" algn="ctr" rtl="0" eaLnBrk="0" fontAlgn="base" hangingPunct="0">
        <a:spcBef>
          <a:spcPct val="0"/>
        </a:spcBef>
        <a:spcAft>
          <a:spcPct val="0"/>
        </a:spcAft>
        <a:defRPr sz="2900">
          <a:solidFill>
            <a:schemeClr val="tx1"/>
          </a:solidFill>
          <a:latin typeface="微软雅黑" pitchFamily="34" charset="-122"/>
          <a:ea typeface="微软雅黑" pitchFamily="34" charset="-122"/>
        </a:defRPr>
      </a:lvl7pPr>
      <a:lvl8pPr marL="1120869" algn="ctr" rtl="0" eaLnBrk="0" fontAlgn="base" hangingPunct="0">
        <a:spcBef>
          <a:spcPct val="0"/>
        </a:spcBef>
        <a:spcAft>
          <a:spcPct val="0"/>
        </a:spcAft>
        <a:defRPr sz="2900">
          <a:solidFill>
            <a:schemeClr val="tx1"/>
          </a:solidFill>
          <a:latin typeface="微软雅黑" pitchFamily="34" charset="-122"/>
          <a:ea typeface="微软雅黑" pitchFamily="34" charset="-122"/>
        </a:defRPr>
      </a:lvl8pPr>
      <a:lvl9pPr marL="1494493" algn="ctr" rtl="0" eaLnBrk="0" fontAlgn="base" hangingPunct="0">
        <a:spcBef>
          <a:spcPct val="0"/>
        </a:spcBef>
        <a:spcAft>
          <a:spcPct val="0"/>
        </a:spcAft>
        <a:defRPr sz="2900">
          <a:solidFill>
            <a:schemeClr val="tx1"/>
          </a:solidFill>
          <a:latin typeface="微软雅黑" pitchFamily="34" charset="-122"/>
          <a:ea typeface="微软雅黑" pitchFamily="34" charset="-122"/>
        </a:defRPr>
      </a:lvl9pPr>
    </p:titleStyle>
    <p:bodyStyle>
      <a:lvl1pPr marL="280217" indent="-280217" algn="l" rtl="0" eaLnBrk="0" fontAlgn="base" hangingPunct="0">
        <a:spcBef>
          <a:spcPct val="20000"/>
        </a:spcBef>
        <a:spcAft>
          <a:spcPct val="0"/>
        </a:spcAft>
        <a:buFont typeface="Arial" pitchFamily="34" charset="0"/>
        <a:buChar char="•"/>
        <a:defRPr sz="2300">
          <a:solidFill>
            <a:schemeClr val="tx1"/>
          </a:solidFill>
          <a:latin typeface="+mn-lt"/>
          <a:ea typeface="+mn-ea"/>
          <a:cs typeface="+mn-cs"/>
        </a:defRPr>
      </a:lvl1pPr>
      <a:lvl2pPr marL="607138" indent="-233513"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934059"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3pPr>
      <a:lvl4pPr marL="1307678"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1681303"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054927"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6pPr>
      <a:lvl7pPr marL="2428550"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7pPr>
      <a:lvl8pPr marL="2802172"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8pPr>
      <a:lvl9pPr marL="3175793" indent="-186812" algn="l" rtl="0" eaLnBrk="0" fontAlgn="base" hangingPunct="0">
        <a:spcBef>
          <a:spcPct val="20000"/>
        </a:spcBef>
        <a:spcAft>
          <a:spcPct val="0"/>
        </a:spcAft>
        <a:buFont typeface="Arial" pitchFamily="34" charset="0"/>
        <a:buChar char="»"/>
        <a:defRPr sz="1600">
          <a:solidFill>
            <a:schemeClr val="tx1"/>
          </a:solidFill>
          <a:latin typeface="+mn-lt"/>
          <a:ea typeface="+mn-ea"/>
        </a:defRPr>
      </a:lvl9pPr>
    </p:bodyStyle>
    <p:otherStyle>
      <a:defPPr>
        <a:defRPr lang="zh-CN"/>
      </a:defPPr>
      <a:lvl1pPr marL="0" algn="l" defTabSz="747248" rtl="0" eaLnBrk="1" latinLnBrk="0" hangingPunct="1">
        <a:defRPr sz="1500" kern="1200">
          <a:solidFill>
            <a:schemeClr val="tx1"/>
          </a:solidFill>
          <a:latin typeface="+mn-lt"/>
          <a:ea typeface="+mn-ea"/>
          <a:cs typeface="+mn-cs"/>
        </a:defRPr>
      </a:lvl1pPr>
      <a:lvl2pPr marL="373625" algn="l" defTabSz="747248" rtl="0" eaLnBrk="1" latinLnBrk="0" hangingPunct="1">
        <a:defRPr sz="1500" kern="1200">
          <a:solidFill>
            <a:schemeClr val="tx1"/>
          </a:solidFill>
          <a:latin typeface="+mn-lt"/>
          <a:ea typeface="+mn-ea"/>
          <a:cs typeface="+mn-cs"/>
        </a:defRPr>
      </a:lvl2pPr>
      <a:lvl3pPr marL="747248" algn="l" defTabSz="747248" rtl="0" eaLnBrk="1" latinLnBrk="0" hangingPunct="1">
        <a:defRPr sz="1500" kern="1200">
          <a:solidFill>
            <a:schemeClr val="tx1"/>
          </a:solidFill>
          <a:latin typeface="+mn-lt"/>
          <a:ea typeface="+mn-ea"/>
          <a:cs typeface="+mn-cs"/>
        </a:defRPr>
      </a:lvl3pPr>
      <a:lvl4pPr marL="1120869" algn="l" defTabSz="747248" rtl="0" eaLnBrk="1" latinLnBrk="0" hangingPunct="1">
        <a:defRPr sz="1500" kern="1200">
          <a:solidFill>
            <a:schemeClr val="tx1"/>
          </a:solidFill>
          <a:latin typeface="+mn-lt"/>
          <a:ea typeface="+mn-ea"/>
          <a:cs typeface="+mn-cs"/>
        </a:defRPr>
      </a:lvl4pPr>
      <a:lvl5pPr marL="1494493" algn="l" defTabSz="747248" rtl="0" eaLnBrk="1" latinLnBrk="0" hangingPunct="1">
        <a:defRPr sz="1500" kern="1200">
          <a:solidFill>
            <a:schemeClr val="tx1"/>
          </a:solidFill>
          <a:latin typeface="+mn-lt"/>
          <a:ea typeface="+mn-ea"/>
          <a:cs typeface="+mn-cs"/>
        </a:defRPr>
      </a:lvl5pPr>
      <a:lvl6pPr marL="1868115" algn="l" defTabSz="747248" rtl="0" eaLnBrk="1" latinLnBrk="0" hangingPunct="1">
        <a:defRPr sz="1500" kern="1200">
          <a:solidFill>
            <a:schemeClr val="tx1"/>
          </a:solidFill>
          <a:latin typeface="+mn-lt"/>
          <a:ea typeface="+mn-ea"/>
          <a:cs typeface="+mn-cs"/>
        </a:defRPr>
      </a:lvl6pPr>
      <a:lvl7pPr marL="2241737" algn="l" defTabSz="747248" rtl="0" eaLnBrk="1" latinLnBrk="0" hangingPunct="1">
        <a:defRPr sz="1500" kern="1200">
          <a:solidFill>
            <a:schemeClr val="tx1"/>
          </a:solidFill>
          <a:latin typeface="+mn-lt"/>
          <a:ea typeface="+mn-ea"/>
          <a:cs typeface="+mn-cs"/>
        </a:defRPr>
      </a:lvl7pPr>
      <a:lvl8pPr marL="2615357" algn="l" defTabSz="747248" rtl="0" eaLnBrk="1" latinLnBrk="0" hangingPunct="1">
        <a:defRPr sz="1500" kern="1200">
          <a:solidFill>
            <a:schemeClr val="tx1"/>
          </a:solidFill>
          <a:latin typeface="+mn-lt"/>
          <a:ea typeface="+mn-ea"/>
          <a:cs typeface="+mn-cs"/>
        </a:defRPr>
      </a:lvl8pPr>
      <a:lvl9pPr marL="2988981" algn="l" defTabSz="747248" rtl="0" eaLnBrk="1" latinLnBrk="0" hangingPunct="1">
        <a:defRPr sz="15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711439"/>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Lst>
  <p:timing>
    <p:tnLst>
      <p:par>
        <p:cTn id="1" dur="indefinite" restart="never" nodeType="tmRoot"/>
      </p:par>
    </p:tnLst>
  </p:timing>
  <p:txStyles>
    <p:titleStyle>
      <a:lvl1pPr algn="l" defTabSz="91419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48" indent="-228548" algn="l" defTabSz="91419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47" indent="-228548" algn="l" defTabSz="91419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44" indent="-228548" algn="l" defTabSz="91419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40" indent="-228548" algn="l" defTabSz="9141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40" indent="-228548" algn="l" defTabSz="9141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35" indent="-228548" algn="l" defTabSz="9141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33" indent="-228548" algn="l" defTabSz="9141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29" indent="-228548" algn="l" defTabSz="9141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27" indent="-228548" algn="l" defTabSz="9141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196" rtl="0" eaLnBrk="1" latinLnBrk="0" hangingPunct="1">
        <a:defRPr sz="1800" kern="1200">
          <a:solidFill>
            <a:schemeClr val="tx1"/>
          </a:solidFill>
          <a:latin typeface="+mn-lt"/>
          <a:ea typeface="+mn-ea"/>
          <a:cs typeface="+mn-cs"/>
        </a:defRPr>
      </a:lvl1pPr>
      <a:lvl2pPr marL="457094" algn="l" defTabSz="914196" rtl="0" eaLnBrk="1" latinLnBrk="0" hangingPunct="1">
        <a:defRPr sz="1800" kern="1200">
          <a:solidFill>
            <a:schemeClr val="tx1"/>
          </a:solidFill>
          <a:latin typeface="+mn-lt"/>
          <a:ea typeface="+mn-ea"/>
          <a:cs typeface="+mn-cs"/>
        </a:defRPr>
      </a:lvl2pPr>
      <a:lvl3pPr marL="914196" algn="l" defTabSz="914196" rtl="0" eaLnBrk="1" latinLnBrk="0" hangingPunct="1">
        <a:defRPr sz="1800" kern="1200">
          <a:solidFill>
            <a:schemeClr val="tx1"/>
          </a:solidFill>
          <a:latin typeface="+mn-lt"/>
          <a:ea typeface="+mn-ea"/>
          <a:cs typeface="+mn-cs"/>
        </a:defRPr>
      </a:lvl3pPr>
      <a:lvl4pPr marL="1371293" algn="l" defTabSz="914196" rtl="0" eaLnBrk="1" latinLnBrk="0" hangingPunct="1">
        <a:defRPr sz="1800" kern="1200">
          <a:solidFill>
            <a:schemeClr val="tx1"/>
          </a:solidFill>
          <a:latin typeface="+mn-lt"/>
          <a:ea typeface="+mn-ea"/>
          <a:cs typeface="+mn-cs"/>
        </a:defRPr>
      </a:lvl4pPr>
      <a:lvl5pPr marL="1828391" algn="l" defTabSz="914196" rtl="0" eaLnBrk="1" latinLnBrk="0" hangingPunct="1">
        <a:defRPr sz="1800" kern="1200">
          <a:solidFill>
            <a:schemeClr val="tx1"/>
          </a:solidFill>
          <a:latin typeface="+mn-lt"/>
          <a:ea typeface="+mn-ea"/>
          <a:cs typeface="+mn-cs"/>
        </a:defRPr>
      </a:lvl5pPr>
      <a:lvl6pPr marL="2285486" algn="l" defTabSz="914196" rtl="0" eaLnBrk="1" latinLnBrk="0" hangingPunct="1">
        <a:defRPr sz="1800" kern="1200">
          <a:solidFill>
            <a:schemeClr val="tx1"/>
          </a:solidFill>
          <a:latin typeface="+mn-lt"/>
          <a:ea typeface="+mn-ea"/>
          <a:cs typeface="+mn-cs"/>
        </a:defRPr>
      </a:lvl6pPr>
      <a:lvl7pPr marL="2742581" algn="l" defTabSz="914196" rtl="0" eaLnBrk="1" latinLnBrk="0" hangingPunct="1">
        <a:defRPr sz="1800" kern="1200">
          <a:solidFill>
            <a:schemeClr val="tx1"/>
          </a:solidFill>
          <a:latin typeface="+mn-lt"/>
          <a:ea typeface="+mn-ea"/>
          <a:cs typeface="+mn-cs"/>
        </a:defRPr>
      </a:lvl7pPr>
      <a:lvl8pPr marL="3199680" algn="l" defTabSz="914196" rtl="0" eaLnBrk="1" latinLnBrk="0" hangingPunct="1">
        <a:defRPr sz="1800" kern="1200">
          <a:solidFill>
            <a:schemeClr val="tx1"/>
          </a:solidFill>
          <a:latin typeface="+mn-lt"/>
          <a:ea typeface="+mn-ea"/>
          <a:cs typeface="+mn-cs"/>
        </a:defRPr>
      </a:lvl8pPr>
      <a:lvl9pPr marL="3656777" algn="l" defTabSz="914196"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618786"/>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Lst>
  <p:timing>
    <p:tnLst>
      <p:par>
        <p:cTn id="1" dur="indefinite" restart="never" nodeType="tmRoot"/>
      </p:par>
    </p:tnLst>
  </p:timing>
  <p:txStyles>
    <p:titleStyle>
      <a:lvl1pPr algn="l" defTabSz="9142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0" indent="-228570" algn="l" defTabSz="91428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15" indent="-228570" algn="l" defTabSz="9142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58" indent="-228570" algn="l" defTabSz="9142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0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44"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8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5" indent="-228570" algn="l" defTabSz="91428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681038"/>
            <a:ext cx="9144000" cy="0"/>
          </a:xfrm>
          <a:prstGeom prst="line">
            <a:avLst/>
          </a:prstGeom>
          <a:noFill/>
          <a:ln w="25400" cmpd="sng">
            <a:solidFill>
              <a:srgbClr val="FF0000"/>
            </a:solidFill>
            <a:round/>
          </a:ln>
        </p:spPr>
        <p:txBody>
          <a:bodyPr lIns="91430" tIns="45715" rIns="91430" bIns="45715" anchor="ctr"/>
          <a:lstStyle/>
          <a:p>
            <a:pPr eaLnBrk="0" fontAlgn="base" hangingPunct="0">
              <a:spcBef>
                <a:spcPct val="0"/>
              </a:spcBef>
              <a:spcAft>
                <a:spcPct val="0"/>
              </a:spcAft>
              <a:buFont typeface="Arial" panose="020B0604020202020204" pitchFamily="34" charset="0"/>
              <a:buNone/>
              <a:defRPr/>
            </a:pPr>
            <a:endParaRPr lang="zh-CN" altLang="en-US" sz="2000" b="1">
              <a:solidFill>
                <a:srgbClr val="000000"/>
              </a:solidFill>
              <a:latin typeface="华文细黑" panose="02010600040101010101" pitchFamily="2" charset="-122"/>
              <a:ea typeface="宋体" panose="02010600030101010101" pitchFamily="2" charset="-122"/>
            </a:endParaRPr>
          </a:p>
        </p:txBody>
      </p:sp>
      <p:pic>
        <p:nvPicPr>
          <p:cNvPr id="28675" name="Picture 3" descr="色条 拷贝"/>
          <p:cNvPicPr>
            <a:picLocks noChangeAspect="1" noChangeArrowheads="1"/>
          </p:cNvPicPr>
          <p:nvPr/>
        </p:nvPicPr>
        <p:blipFill>
          <a:blip r:embed="rId18" cstate="print"/>
          <a:srcRect/>
          <a:stretch>
            <a:fillRect/>
          </a:stretch>
        </p:blipFill>
        <p:spPr bwMode="auto">
          <a:xfrm>
            <a:off x="0" y="3"/>
            <a:ext cx="971550" cy="690563"/>
          </a:xfrm>
          <a:prstGeom prst="rect">
            <a:avLst/>
          </a:prstGeom>
          <a:noFill/>
          <a:ln w="9525">
            <a:noFill/>
            <a:miter lim="800000"/>
            <a:headEnd/>
            <a:tailEnd/>
          </a:ln>
        </p:spPr>
      </p:pic>
      <p:sp>
        <p:nvSpPr>
          <p:cNvPr id="28676" name="Rectangle 4"/>
          <p:cNvSpPr>
            <a:spLocks noGrp="1" noChangeArrowheads="1"/>
          </p:cNvSpPr>
          <p:nvPr>
            <p:ph type="body" idx="1"/>
          </p:nvPr>
        </p:nvSpPr>
        <p:spPr bwMode="auto">
          <a:xfrm>
            <a:off x="395288" y="951310"/>
            <a:ext cx="8559800" cy="3648075"/>
          </a:xfrm>
          <a:prstGeom prst="rect">
            <a:avLst/>
          </a:prstGeom>
          <a:noFill/>
          <a:ln w="9525">
            <a:noFill/>
            <a:miter lim="800000"/>
          </a:ln>
        </p:spPr>
        <p:txBody>
          <a:bodyPr vert="horz" wrap="square" lIns="91430" tIns="45715" rIns="91430" bIns="45715" numCol="1" anchor="t" anchorCtr="0" compatLnSpc="1"/>
          <a:lstStyle/>
          <a:p>
            <a:pPr lvl="0"/>
            <a:r>
              <a:rPr lang="zh-CN">
                <a:sym typeface="Tahoma" panose="020B0604030504040204" pitchFamily="34" charset="0"/>
              </a:rPr>
              <a:t>单击此处编辑母版文本样式</a:t>
            </a:r>
          </a:p>
          <a:p>
            <a:pPr lvl="1"/>
            <a:r>
              <a:rPr lang="zh-CN">
                <a:sym typeface="Tahoma" panose="020B0604030504040204" pitchFamily="34" charset="0"/>
              </a:rPr>
              <a:t>第二级</a:t>
            </a:r>
          </a:p>
          <a:p>
            <a:pPr lvl="2"/>
            <a:r>
              <a:rPr lang="zh-CN">
                <a:sym typeface="Tahoma" panose="020B0604030504040204" pitchFamily="34" charset="0"/>
              </a:rPr>
              <a:t>第三级</a:t>
            </a:r>
          </a:p>
          <a:p>
            <a:pPr lvl="3"/>
            <a:r>
              <a:rPr lang="zh-CN">
                <a:sym typeface="Tahoma" panose="020B0604030504040204" pitchFamily="34" charset="0"/>
              </a:rPr>
              <a:t>第四级</a:t>
            </a:r>
          </a:p>
          <a:p>
            <a:pPr lvl="4"/>
            <a:r>
              <a:rPr lang="zh-CN">
                <a:sym typeface="Tahoma" panose="020B0604030504040204" pitchFamily="34" charset="0"/>
              </a:rPr>
              <a:t>第五级</a:t>
            </a:r>
          </a:p>
        </p:txBody>
      </p:sp>
      <p:sp>
        <p:nvSpPr>
          <p:cNvPr id="28677" name="Rectangle 5"/>
          <p:cNvSpPr>
            <a:spLocks noGrp="1" noChangeArrowheads="1"/>
          </p:cNvSpPr>
          <p:nvPr>
            <p:ph type="title" idx="4294967295"/>
          </p:nvPr>
        </p:nvSpPr>
        <p:spPr bwMode="auto">
          <a:xfrm>
            <a:off x="1187451" y="86924"/>
            <a:ext cx="6192838" cy="500063"/>
          </a:xfrm>
          <a:prstGeom prst="rect">
            <a:avLst/>
          </a:prstGeom>
          <a:noFill/>
          <a:ln w="9525">
            <a:noFill/>
            <a:miter lim="800000"/>
          </a:ln>
        </p:spPr>
        <p:txBody>
          <a:bodyPr vert="horz" wrap="square" lIns="91430" tIns="45715" rIns="91430" bIns="45715" numCol="1" anchor="b" anchorCtr="0" compatLnSpc="1"/>
          <a:lstStyle/>
          <a:p>
            <a:pPr lvl="0"/>
            <a:r>
              <a:rPr lang="zh-CN">
                <a:sym typeface="Tahoma" panose="020B0604030504040204" pitchFamily="34" charset="0"/>
              </a:rPr>
              <a:t>单击此处编辑母版标题样式</a:t>
            </a:r>
          </a:p>
        </p:txBody>
      </p:sp>
      <p:sp>
        <p:nvSpPr>
          <p:cNvPr id="1030" name="Rectangle 6"/>
          <p:cNvSpPr>
            <a:spLocks noGrp="1" noChangeArrowheads="1"/>
          </p:cNvSpPr>
          <p:nvPr>
            <p:ph type="sldNum" sz="quarter" idx="4"/>
          </p:nvPr>
        </p:nvSpPr>
        <p:spPr bwMode="auto">
          <a:xfrm>
            <a:off x="7835903" y="4786312"/>
            <a:ext cx="1008063" cy="357188"/>
          </a:xfrm>
          <a:prstGeom prst="rect">
            <a:avLst/>
          </a:prstGeom>
          <a:noFill/>
          <a:ln w="9525">
            <a:noFill/>
            <a:miter lim="800000"/>
          </a:ln>
        </p:spPr>
        <p:txBody>
          <a:bodyPr vert="horz" wrap="square" lIns="91430" tIns="45715" rIns="91430" bIns="45715" numCol="1" anchor="t" anchorCtr="0" compatLnSpc="1"/>
          <a:lstStyle>
            <a:lvl1pPr algn="r">
              <a:defRPr sz="1200">
                <a:latin typeface="微软雅黑" panose="020B0503020204020204" pitchFamily="34" charset="-122"/>
                <a:ea typeface="微软雅黑" panose="020B0503020204020204" pitchFamily="34" charset="-122"/>
                <a:sym typeface="微软雅黑" panose="020B0503020204020204" pitchFamily="34" charset="-122"/>
              </a:defRPr>
            </a:lvl1pPr>
          </a:lstStyle>
          <a:p>
            <a:pPr eaLnBrk="0" fontAlgn="base" hangingPunct="0">
              <a:spcBef>
                <a:spcPct val="0"/>
              </a:spcBef>
              <a:spcAft>
                <a:spcPct val="0"/>
              </a:spcAft>
              <a:buFont typeface="Arial" panose="020B0604020202020204" pitchFamily="34" charset="0"/>
              <a:buNone/>
              <a:defRPr/>
            </a:pPr>
            <a:r>
              <a:rPr lang="zh-CN" altLang="en-US" b="1">
                <a:solidFill>
                  <a:srgbClr val="000000"/>
                </a:solidFill>
              </a:rPr>
              <a:t>－</a:t>
            </a:r>
            <a:fld id="{86095730-078A-4770-A47D-5A3AA0B5FB5B}" type="slidenum">
              <a:rPr lang="zh-CN" altLang="en-US" b="1">
                <a:solidFill>
                  <a:srgbClr val="000000"/>
                </a:solidFill>
              </a:rPr>
              <a:pPr eaLnBrk="0" fontAlgn="base" hangingPunct="0">
                <a:spcBef>
                  <a:spcPct val="0"/>
                </a:spcBef>
                <a:spcAft>
                  <a:spcPct val="0"/>
                </a:spcAft>
                <a:buFont typeface="Arial" panose="020B0604020202020204" pitchFamily="34" charset="0"/>
                <a:buNone/>
                <a:defRPr/>
              </a:pPr>
              <a:t>‹#›</a:t>
            </a:fld>
            <a:r>
              <a:rPr lang="zh-CN" altLang="en-US" b="1">
                <a:solidFill>
                  <a:srgbClr val="000000"/>
                </a:solidFill>
              </a:rPr>
              <a:t>－</a:t>
            </a:r>
            <a:endParaRPr lang="zh-CN" altLang="en-US" b="1">
              <a:solidFill>
                <a:srgbClr val="000000"/>
              </a:solidFill>
              <a:ea typeface="华文细黑"/>
            </a:endParaRPr>
          </a:p>
        </p:txBody>
      </p:sp>
      <p:sp>
        <p:nvSpPr>
          <p:cNvPr id="1031" name="Text Box 7"/>
          <p:cNvSpPr>
            <a:spLocks noChangeArrowheads="1"/>
          </p:cNvSpPr>
          <p:nvPr/>
        </p:nvSpPr>
        <p:spPr bwMode="auto">
          <a:xfrm>
            <a:off x="250831" y="303612"/>
            <a:ext cx="936625" cy="369328"/>
          </a:xfrm>
          <a:prstGeom prst="rect">
            <a:avLst/>
          </a:prstGeom>
          <a:noFill/>
          <a:ln w="9525">
            <a:noFill/>
            <a:miter lim="800000"/>
          </a:ln>
        </p:spPr>
        <p:txBody>
          <a:bodyPr lIns="91430" tIns="45715" rIns="91430" bIns="45715">
            <a:spAutoFit/>
          </a:bodyPr>
          <a:lstStyle/>
          <a:p>
            <a:pPr fontAlgn="base">
              <a:spcBef>
                <a:spcPct val="50000"/>
              </a:spcBef>
              <a:spcAft>
                <a:spcPct val="0"/>
              </a:spcAft>
              <a:buFont typeface="Arial" panose="020B0604020202020204" pitchFamily="34" charset="0"/>
              <a:buNone/>
              <a:defRPr/>
            </a:pPr>
            <a:endParaRPr lang="zh-CN" altLang="en-US">
              <a:solidFill>
                <a:srgbClr val="000000"/>
              </a:solidFill>
              <a:latin typeface="华文细黑" panose="02010600040101010101" pitchFamily="2" charset="-122"/>
              <a:ea typeface="幼圆" panose="02010509060101010101" pitchFamily="49" charset="-122"/>
            </a:endParaRPr>
          </a:p>
        </p:txBody>
      </p:sp>
      <p:pic>
        <p:nvPicPr>
          <p:cNvPr id="28680" name="Picture 8"/>
          <p:cNvPicPr>
            <a:picLocks noChangeAspect="1" noChangeArrowheads="1"/>
          </p:cNvPicPr>
          <p:nvPr/>
        </p:nvPicPr>
        <p:blipFill>
          <a:blip r:embed="rId19" cstate="print"/>
          <a:srcRect/>
          <a:stretch>
            <a:fillRect/>
          </a:stretch>
        </p:blipFill>
        <p:spPr bwMode="auto">
          <a:xfrm>
            <a:off x="7802563" y="0"/>
            <a:ext cx="1306512" cy="608410"/>
          </a:xfrm>
          <a:prstGeom prst="rect">
            <a:avLst/>
          </a:prstGeom>
          <a:noFill/>
          <a:ln w="9525">
            <a:noFill/>
            <a:miter lim="800000"/>
            <a:headEnd/>
            <a:tailEnd/>
          </a:ln>
        </p:spPr>
      </p:pic>
    </p:spTree>
    <p:extLst>
      <p:ext uri="{BB962C8B-B14F-4D97-AF65-F5344CB8AC3E}">
        <p14:creationId xmlns:p14="http://schemas.microsoft.com/office/powerpoint/2010/main" val="4149808935"/>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4" r:id="rId12"/>
    <p:sldLayoutId id="2147484095" r:id="rId13"/>
    <p:sldLayoutId id="2147484096" r:id="rId14"/>
    <p:sldLayoutId id="2147484097" r:id="rId15"/>
    <p:sldLayoutId id="2147484098" r:id="rId16"/>
  </p:sldLayoutIdLst>
  <p:transition/>
  <p:txStyles>
    <p:titleStyle>
      <a:lvl1pPr algn="l" rtl="0" eaLnBrk="0" fontAlgn="base" hangingPunct="0">
        <a:spcBef>
          <a:spcPct val="0"/>
        </a:spcBef>
        <a:spcAft>
          <a:spcPct val="0"/>
        </a:spcAft>
        <a:defRPr sz="2800" b="1">
          <a:solidFill>
            <a:schemeClr val="tx1"/>
          </a:solidFill>
          <a:latin typeface="+mj-lt"/>
          <a:ea typeface="+mj-ea"/>
          <a:cs typeface="+mj-cs"/>
          <a:sym typeface="Tahoma" panose="020B0604030504040204" pitchFamily="34" charset="0"/>
        </a:defRPr>
      </a:lvl1pPr>
      <a:lvl2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2pPr>
      <a:lvl3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3pPr>
      <a:lvl4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4pPr>
      <a:lvl5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5pPr>
      <a:lvl6pPr marL="457142"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6pPr>
      <a:lvl7pPr marL="914288"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7pPr>
      <a:lvl8pPr marL="1371430"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8pPr>
      <a:lvl9pPr marL="1828574"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9pPr>
    </p:titleStyle>
    <p:bodyStyle>
      <a:lvl1pPr marL="342857" indent="-342857" algn="l" defTabSz="0" rtl="0" eaLnBrk="0" fontAlgn="base" hangingPunct="0">
        <a:spcBef>
          <a:spcPct val="20000"/>
        </a:spcBef>
        <a:spcAft>
          <a:spcPct val="0"/>
        </a:spcAft>
        <a:buClr>
          <a:schemeClr val="hlink"/>
        </a:buClr>
        <a:buFont typeface="Wingdings" panose="05000000000000000000" pitchFamily="2" charset="2"/>
        <a:buChar char="n"/>
        <a:defRPr sz="2400" b="1">
          <a:solidFill>
            <a:schemeClr val="tx1"/>
          </a:solidFill>
          <a:latin typeface="+mn-lt"/>
          <a:ea typeface="+mn-ea"/>
          <a:cs typeface="+mn-cs"/>
          <a:sym typeface="Tahoma" panose="020B0604030504040204" pitchFamily="34" charset="0"/>
        </a:defRPr>
      </a:lvl1pPr>
      <a:lvl2pPr marL="742859" indent="-285715"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2pPr>
      <a:lvl3pPr marL="1142858"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3pPr>
      <a:lvl4pPr marL="1600000"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4pPr>
      <a:lvl5pPr marL="2057144"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5pPr>
      <a:lvl6pPr marL="2514285"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6pPr>
      <a:lvl7pPr marL="2971430"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7pPr>
      <a:lvl8pPr marL="3428573"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8pPr>
      <a:lvl9pPr marL="3885715" indent="-228570"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9pPr>
    </p:bodyStyle>
    <p:otherStyle>
      <a:defPPr>
        <a:defRPr lang="zh-CN"/>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383650"/>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Lst>
  <p:timing>
    <p:tnLst>
      <p:par>
        <p:cTn id="1" dur="indefinite" restart="never" nodeType="tmRoot"/>
      </p:par>
    </p:tnLst>
  </p:timing>
  <p:hf hdr="0" ftr="0" dt="0"/>
  <p:txStyles>
    <p:titleStyle>
      <a:lvl1pPr algn="l" defTabSz="68573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4" indent="-171434" algn="l" defTabSz="68573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01" indent="-171434" algn="l" defTabSz="68573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65" indent="-171434" algn="l" defTabSz="68573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30"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96"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62"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28"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94"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361"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732" rtl="0" eaLnBrk="1" latinLnBrk="0" hangingPunct="1">
        <a:defRPr sz="1400" kern="1200">
          <a:solidFill>
            <a:schemeClr val="tx1"/>
          </a:solidFill>
          <a:latin typeface="+mn-lt"/>
          <a:ea typeface="+mn-ea"/>
          <a:cs typeface="+mn-cs"/>
        </a:defRPr>
      </a:lvl1pPr>
      <a:lvl2pPr marL="342866"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598" algn="l" defTabSz="685732" rtl="0" eaLnBrk="1" latinLnBrk="0" hangingPunct="1">
        <a:defRPr sz="1400" kern="1200">
          <a:solidFill>
            <a:schemeClr val="tx1"/>
          </a:solidFill>
          <a:latin typeface="+mn-lt"/>
          <a:ea typeface="+mn-ea"/>
          <a:cs typeface="+mn-cs"/>
        </a:defRPr>
      </a:lvl4pPr>
      <a:lvl5pPr marL="1371464" algn="l" defTabSz="685732" rtl="0" eaLnBrk="1" latinLnBrk="0" hangingPunct="1">
        <a:defRPr sz="1400" kern="1200">
          <a:solidFill>
            <a:schemeClr val="tx1"/>
          </a:solidFill>
          <a:latin typeface="+mn-lt"/>
          <a:ea typeface="+mn-ea"/>
          <a:cs typeface="+mn-cs"/>
        </a:defRPr>
      </a:lvl5pPr>
      <a:lvl6pPr marL="1714331" algn="l" defTabSz="685732" rtl="0" eaLnBrk="1" latinLnBrk="0" hangingPunct="1">
        <a:defRPr sz="1400" kern="1200">
          <a:solidFill>
            <a:schemeClr val="tx1"/>
          </a:solidFill>
          <a:latin typeface="+mn-lt"/>
          <a:ea typeface="+mn-ea"/>
          <a:cs typeface="+mn-cs"/>
        </a:defRPr>
      </a:lvl6pPr>
      <a:lvl7pPr marL="2057195" algn="l" defTabSz="685732" rtl="0" eaLnBrk="1" latinLnBrk="0" hangingPunct="1">
        <a:defRPr sz="1400" kern="1200">
          <a:solidFill>
            <a:schemeClr val="tx1"/>
          </a:solidFill>
          <a:latin typeface="+mn-lt"/>
          <a:ea typeface="+mn-ea"/>
          <a:cs typeface="+mn-cs"/>
        </a:defRPr>
      </a:lvl7pPr>
      <a:lvl8pPr marL="2400060" algn="l" defTabSz="685732" rtl="0" eaLnBrk="1" latinLnBrk="0" hangingPunct="1">
        <a:defRPr sz="1400" kern="1200">
          <a:solidFill>
            <a:schemeClr val="tx1"/>
          </a:solidFill>
          <a:latin typeface="+mn-lt"/>
          <a:ea typeface="+mn-ea"/>
          <a:cs typeface="+mn-cs"/>
        </a:defRPr>
      </a:lvl8pPr>
      <a:lvl9pPr marL="2742926" algn="l" defTabSz="685732" rtl="0" eaLnBrk="1" latinLnBrk="0" hangingPunct="1">
        <a:defRPr sz="1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681038"/>
            <a:ext cx="9144000" cy="0"/>
          </a:xfrm>
          <a:prstGeom prst="line">
            <a:avLst/>
          </a:prstGeom>
          <a:noFill/>
          <a:ln w="25400" cmpd="sng">
            <a:solidFill>
              <a:srgbClr val="FF0000"/>
            </a:solidFill>
            <a:round/>
          </a:ln>
        </p:spPr>
        <p:txBody>
          <a:bodyPr lIns="91434" tIns="45717" rIns="91434" bIns="45717" anchor="ctr"/>
          <a:lstStyle/>
          <a:p>
            <a:pPr defTabSz="914333" eaLnBrk="0" fontAlgn="base" hangingPunct="0">
              <a:spcBef>
                <a:spcPct val="0"/>
              </a:spcBef>
              <a:spcAft>
                <a:spcPct val="0"/>
              </a:spcAft>
              <a:buFont typeface="Arial" panose="020B0604020202020204" pitchFamily="34" charset="0"/>
              <a:buNone/>
              <a:defRPr/>
            </a:pPr>
            <a:endParaRPr lang="zh-CN" altLang="en-US" sz="2000" b="1">
              <a:solidFill>
                <a:srgbClr val="000000"/>
              </a:solidFill>
              <a:latin typeface="华文细黑" panose="02010600040101010101" pitchFamily="2" charset="-122"/>
              <a:ea typeface="宋体" panose="02010600030101010101" pitchFamily="2" charset="-122"/>
            </a:endParaRPr>
          </a:p>
        </p:txBody>
      </p:sp>
      <p:pic>
        <p:nvPicPr>
          <p:cNvPr id="28675" name="Picture 3" descr="色条 拷贝"/>
          <p:cNvPicPr>
            <a:picLocks noChangeAspect="1" noChangeArrowheads="1"/>
          </p:cNvPicPr>
          <p:nvPr/>
        </p:nvPicPr>
        <p:blipFill>
          <a:blip r:embed="rId18" cstate="print"/>
          <a:srcRect/>
          <a:stretch>
            <a:fillRect/>
          </a:stretch>
        </p:blipFill>
        <p:spPr bwMode="auto">
          <a:xfrm>
            <a:off x="0" y="3"/>
            <a:ext cx="971550" cy="690563"/>
          </a:xfrm>
          <a:prstGeom prst="rect">
            <a:avLst/>
          </a:prstGeom>
          <a:noFill/>
          <a:ln w="9525">
            <a:noFill/>
            <a:miter lim="800000"/>
            <a:headEnd/>
            <a:tailEnd/>
          </a:ln>
        </p:spPr>
      </p:pic>
      <p:sp>
        <p:nvSpPr>
          <p:cNvPr id="28676" name="Rectangle 4"/>
          <p:cNvSpPr>
            <a:spLocks noGrp="1" noChangeArrowheads="1"/>
          </p:cNvSpPr>
          <p:nvPr>
            <p:ph type="body" idx="1"/>
          </p:nvPr>
        </p:nvSpPr>
        <p:spPr bwMode="auto">
          <a:xfrm>
            <a:off x="395288" y="951310"/>
            <a:ext cx="8559800" cy="3648075"/>
          </a:xfrm>
          <a:prstGeom prst="rect">
            <a:avLst/>
          </a:prstGeom>
          <a:noFill/>
          <a:ln w="9525">
            <a:noFill/>
            <a:miter lim="800000"/>
          </a:ln>
        </p:spPr>
        <p:txBody>
          <a:bodyPr vert="horz" wrap="square" lIns="91434" tIns="45717" rIns="91434" bIns="45717" numCol="1" anchor="t" anchorCtr="0" compatLnSpc="1"/>
          <a:lstStyle/>
          <a:p>
            <a:pPr lvl="0"/>
            <a:r>
              <a:rPr lang="zh-CN">
                <a:sym typeface="Tahoma" panose="020B0604030504040204" pitchFamily="34" charset="0"/>
              </a:rPr>
              <a:t>单击此处编辑母版文本样式</a:t>
            </a:r>
          </a:p>
          <a:p>
            <a:pPr lvl="1"/>
            <a:r>
              <a:rPr lang="zh-CN">
                <a:sym typeface="Tahoma" panose="020B0604030504040204" pitchFamily="34" charset="0"/>
              </a:rPr>
              <a:t>第二级</a:t>
            </a:r>
          </a:p>
          <a:p>
            <a:pPr lvl="2"/>
            <a:r>
              <a:rPr lang="zh-CN">
                <a:sym typeface="Tahoma" panose="020B0604030504040204" pitchFamily="34" charset="0"/>
              </a:rPr>
              <a:t>第三级</a:t>
            </a:r>
          </a:p>
          <a:p>
            <a:pPr lvl="3"/>
            <a:r>
              <a:rPr lang="zh-CN">
                <a:sym typeface="Tahoma" panose="020B0604030504040204" pitchFamily="34" charset="0"/>
              </a:rPr>
              <a:t>第四级</a:t>
            </a:r>
          </a:p>
          <a:p>
            <a:pPr lvl="4"/>
            <a:r>
              <a:rPr lang="zh-CN">
                <a:sym typeface="Tahoma" panose="020B0604030504040204" pitchFamily="34" charset="0"/>
              </a:rPr>
              <a:t>第五级</a:t>
            </a:r>
          </a:p>
        </p:txBody>
      </p:sp>
      <p:sp>
        <p:nvSpPr>
          <p:cNvPr id="28677" name="Rectangle 5"/>
          <p:cNvSpPr>
            <a:spLocks noGrp="1" noChangeArrowheads="1"/>
          </p:cNvSpPr>
          <p:nvPr>
            <p:ph type="title" idx="4294967295"/>
          </p:nvPr>
        </p:nvSpPr>
        <p:spPr bwMode="auto">
          <a:xfrm>
            <a:off x="1187451" y="86921"/>
            <a:ext cx="6192838" cy="500063"/>
          </a:xfrm>
          <a:prstGeom prst="rect">
            <a:avLst/>
          </a:prstGeom>
          <a:noFill/>
          <a:ln w="9525">
            <a:noFill/>
            <a:miter lim="800000"/>
          </a:ln>
        </p:spPr>
        <p:txBody>
          <a:bodyPr vert="horz" wrap="square" lIns="91434" tIns="45717" rIns="91434" bIns="45717" numCol="1" anchor="b" anchorCtr="0" compatLnSpc="1"/>
          <a:lstStyle/>
          <a:p>
            <a:pPr lvl="0"/>
            <a:r>
              <a:rPr lang="zh-CN">
                <a:sym typeface="Tahoma" panose="020B0604030504040204" pitchFamily="34" charset="0"/>
              </a:rPr>
              <a:t>单击此处编辑母版标题样式</a:t>
            </a:r>
          </a:p>
        </p:txBody>
      </p:sp>
      <p:sp>
        <p:nvSpPr>
          <p:cNvPr id="1030" name="Rectangle 6"/>
          <p:cNvSpPr>
            <a:spLocks noGrp="1" noChangeArrowheads="1"/>
          </p:cNvSpPr>
          <p:nvPr>
            <p:ph type="sldNum" sz="quarter" idx="4"/>
          </p:nvPr>
        </p:nvSpPr>
        <p:spPr bwMode="auto">
          <a:xfrm>
            <a:off x="7835903" y="4786312"/>
            <a:ext cx="1008063" cy="357188"/>
          </a:xfrm>
          <a:prstGeom prst="rect">
            <a:avLst/>
          </a:prstGeom>
          <a:noFill/>
          <a:ln w="9525">
            <a:noFill/>
            <a:miter lim="800000"/>
          </a:ln>
        </p:spPr>
        <p:txBody>
          <a:bodyPr vert="horz" wrap="square" lIns="91434" tIns="45717" rIns="91434" bIns="45717" numCol="1" anchor="t" anchorCtr="0" compatLnSpc="1"/>
          <a:lstStyle>
            <a:lvl1pPr algn="r">
              <a:defRPr sz="1200">
                <a:latin typeface="微软雅黑" panose="020B0503020204020204" pitchFamily="34" charset="-122"/>
                <a:ea typeface="微软雅黑" panose="020B0503020204020204" pitchFamily="34" charset="-122"/>
                <a:sym typeface="微软雅黑" panose="020B0503020204020204" pitchFamily="34" charset="-122"/>
              </a:defRPr>
            </a:lvl1pPr>
          </a:lstStyle>
          <a:p>
            <a:pPr defTabSz="914333" eaLnBrk="0" fontAlgn="base" hangingPunct="0">
              <a:spcBef>
                <a:spcPct val="0"/>
              </a:spcBef>
              <a:spcAft>
                <a:spcPct val="0"/>
              </a:spcAft>
              <a:defRPr/>
            </a:pPr>
            <a:r>
              <a:rPr lang="zh-CN" altLang="en-US" b="1" smtClean="0">
                <a:solidFill>
                  <a:srgbClr val="000000"/>
                </a:solidFill>
              </a:rPr>
              <a:t>－</a:t>
            </a:r>
            <a:fld id="{86095730-078A-4770-A47D-5A3AA0B5FB5B}" type="slidenum">
              <a:rPr lang="zh-CN" altLang="en-US" b="1" smtClean="0">
                <a:solidFill>
                  <a:srgbClr val="000000"/>
                </a:solidFill>
              </a:rPr>
              <a:pPr defTabSz="914333" eaLnBrk="0" fontAlgn="base" hangingPunct="0">
                <a:spcBef>
                  <a:spcPct val="0"/>
                </a:spcBef>
                <a:spcAft>
                  <a:spcPct val="0"/>
                </a:spcAft>
                <a:defRPr/>
              </a:pPr>
              <a:t>‹#›</a:t>
            </a:fld>
            <a:r>
              <a:rPr lang="zh-CN" altLang="en-US" b="1" smtClean="0">
                <a:solidFill>
                  <a:srgbClr val="000000"/>
                </a:solidFill>
              </a:rPr>
              <a:t>－</a:t>
            </a:r>
            <a:endParaRPr lang="zh-CN" altLang="en-US" b="1">
              <a:solidFill>
                <a:srgbClr val="000000"/>
              </a:solidFill>
              <a:ea typeface="华文细黑"/>
            </a:endParaRPr>
          </a:p>
        </p:txBody>
      </p:sp>
      <p:sp>
        <p:nvSpPr>
          <p:cNvPr id="1031" name="Text Box 7"/>
          <p:cNvSpPr>
            <a:spLocks noChangeArrowheads="1"/>
          </p:cNvSpPr>
          <p:nvPr/>
        </p:nvSpPr>
        <p:spPr bwMode="auto">
          <a:xfrm>
            <a:off x="250828" y="303610"/>
            <a:ext cx="936625" cy="369332"/>
          </a:xfrm>
          <a:prstGeom prst="rect">
            <a:avLst/>
          </a:prstGeom>
          <a:noFill/>
          <a:ln w="9525">
            <a:noFill/>
            <a:miter lim="800000"/>
          </a:ln>
        </p:spPr>
        <p:txBody>
          <a:bodyPr lIns="91434" tIns="45717" rIns="91434" bIns="45717">
            <a:spAutoFit/>
          </a:bodyPr>
          <a:lstStyle/>
          <a:p>
            <a:pPr defTabSz="914333" fontAlgn="base">
              <a:spcBef>
                <a:spcPct val="50000"/>
              </a:spcBef>
              <a:spcAft>
                <a:spcPct val="0"/>
              </a:spcAft>
              <a:buFont typeface="Arial" panose="020B0604020202020204" pitchFamily="34" charset="0"/>
              <a:buNone/>
              <a:defRPr/>
            </a:pPr>
            <a:endParaRPr lang="zh-CN" altLang="en-US">
              <a:solidFill>
                <a:srgbClr val="000000"/>
              </a:solidFill>
              <a:latin typeface="华文细黑" panose="02010600040101010101" pitchFamily="2" charset="-122"/>
              <a:ea typeface="幼圆" panose="02010509060101010101" pitchFamily="49" charset="-122"/>
            </a:endParaRPr>
          </a:p>
        </p:txBody>
      </p:sp>
      <p:pic>
        <p:nvPicPr>
          <p:cNvPr id="28680" name="Picture 8"/>
          <p:cNvPicPr>
            <a:picLocks noChangeAspect="1" noChangeArrowheads="1"/>
          </p:cNvPicPr>
          <p:nvPr/>
        </p:nvPicPr>
        <p:blipFill>
          <a:blip r:embed="rId19" cstate="print"/>
          <a:srcRect/>
          <a:stretch>
            <a:fillRect/>
          </a:stretch>
        </p:blipFill>
        <p:spPr bwMode="auto">
          <a:xfrm>
            <a:off x="7802563" y="0"/>
            <a:ext cx="1306512" cy="608410"/>
          </a:xfrm>
          <a:prstGeom prst="rect">
            <a:avLst/>
          </a:prstGeom>
          <a:noFill/>
          <a:ln w="9525">
            <a:noFill/>
            <a:miter lim="800000"/>
            <a:headEnd/>
            <a:tailEnd/>
          </a:ln>
        </p:spPr>
      </p:pic>
    </p:spTree>
    <p:extLst>
      <p:ext uri="{BB962C8B-B14F-4D97-AF65-F5344CB8AC3E}">
        <p14:creationId xmlns:p14="http://schemas.microsoft.com/office/powerpoint/2010/main" val="3317558282"/>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9" r:id="rId15"/>
    <p:sldLayoutId id="2147484130" r:id="rId16"/>
  </p:sldLayoutIdLst>
  <p:transition/>
  <p:txStyles>
    <p:titleStyle>
      <a:lvl1pPr algn="l" rtl="0" eaLnBrk="0" fontAlgn="base" hangingPunct="0">
        <a:spcBef>
          <a:spcPct val="0"/>
        </a:spcBef>
        <a:spcAft>
          <a:spcPct val="0"/>
        </a:spcAft>
        <a:defRPr sz="2800" b="1">
          <a:solidFill>
            <a:schemeClr val="tx1"/>
          </a:solidFill>
          <a:latin typeface="+mj-lt"/>
          <a:ea typeface="+mj-ea"/>
          <a:cs typeface="+mj-cs"/>
          <a:sym typeface="Tahoma" panose="020B0604030504040204" pitchFamily="34" charset="0"/>
        </a:defRPr>
      </a:lvl1pPr>
      <a:lvl2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2pPr>
      <a:lvl3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3pPr>
      <a:lvl4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4pPr>
      <a:lvl5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5pPr>
      <a:lvl6pPr marL="457166"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6pPr>
      <a:lvl7pPr marL="914333"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7pPr>
      <a:lvl8pPr marL="1371498"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8pPr>
      <a:lvl9pPr marL="1828664"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9pPr>
    </p:titleStyle>
    <p:bodyStyle>
      <a:lvl1pPr marL="342875" indent="-342875" algn="l" defTabSz="0" rtl="0" eaLnBrk="0" fontAlgn="base" hangingPunct="0">
        <a:spcBef>
          <a:spcPct val="20000"/>
        </a:spcBef>
        <a:spcAft>
          <a:spcPct val="0"/>
        </a:spcAft>
        <a:buClr>
          <a:schemeClr val="hlink"/>
        </a:buClr>
        <a:buFont typeface="Wingdings" panose="05000000000000000000" pitchFamily="2" charset="2"/>
        <a:buChar char="n"/>
        <a:defRPr sz="2400" b="1">
          <a:solidFill>
            <a:schemeClr val="tx1"/>
          </a:solidFill>
          <a:latin typeface="+mn-lt"/>
          <a:ea typeface="+mn-ea"/>
          <a:cs typeface="+mn-cs"/>
          <a:sym typeface="Tahoma" panose="020B0604030504040204" pitchFamily="34" charset="0"/>
        </a:defRPr>
      </a:lvl1pPr>
      <a:lvl2pPr marL="742895" indent="-285729"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2pPr>
      <a:lvl3pPr marL="1142915"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3pPr>
      <a:lvl4pPr marL="1600080"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4pPr>
      <a:lvl5pPr marL="2057246"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5pPr>
      <a:lvl6pPr marL="2514411"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6pPr>
      <a:lvl7pPr marL="2971578"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7pPr>
      <a:lvl8pPr marL="3428744"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8pPr>
      <a:lvl9pPr marL="3885909"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9pPr>
    </p:bodyStyle>
    <p:otherStyle>
      <a:defPPr>
        <a:defRPr lang="zh-CN"/>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681038"/>
            <a:ext cx="9144000" cy="0"/>
          </a:xfrm>
          <a:prstGeom prst="line">
            <a:avLst/>
          </a:prstGeom>
          <a:noFill/>
          <a:ln w="25400" cmpd="sng">
            <a:solidFill>
              <a:srgbClr val="FF0000"/>
            </a:solidFill>
            <a:round/>
          </a:ln>
        </p:spPr>
        <p:txBody>
          <a:bodyPr lIns="91434" tIns="45717" rIns="91434" bIns="45717" anchor="ctr"/>
          <a:lstStyle/>
          <a:p>
            <a:pPr defTabSz="914333" eaLnBrk="0" fontAlgn="base" hangingPunct="0">
              <a:spcBef>
                <a:spcPct val="0"/>
              </a:spcBef>
              <a:spcAft>
                <a:spcPct val="0"/>
              </a:spcAft>
              <a:buFont typeface="Arial" panose="020B0604020202020204" pitchFamily="34" charset="0"/>
              <a:buNone/>
              <a:defRPr/>
            </a:pPr>
            <a:endParaRPr lang="zh-CN" altLang="en-US" sz="2000" b="1">
              <a:solidFill>
                <a:srgbClr val="000000"/>
              </a:solidFill>
              <a:latin typeface="华文细黑" panose="02010600040101010101" pitchFamily="2" charset="-122"/>
              <a:ea typeface="宋体" panose="02010600030101010101" pitchFamily="2" charset="-122"/>
            </a:endParaRPr>
          </a:p>
        </p:txBody>
      </p:sp>
      <p:pic>
        <p:nvPicPr>
          <p:cNvPr id="28675" name="Picture 3" descr="色条 拷贝"/>
          <p:cNvPicPr>
            <a:picLocks noChangeAspect="1" noChangeArrowheads="1"/>
          </p:cNvPicPr>
          <p:nvPr/>
        </p:nvPicPr>
        <p:blipFill>
          <a:blip r:embed="rId17" cstate="print"/>
          <a:srcRect/>
          <a:stretch>
            <a:fillRect/>
          </a:stretch>
        </p:blipFill>
        <p:spPr bwMode="auto">
          <a:xfrm>
            <a:off x="0" y="3"/>
            <a:ext cx="971550" cy="690563"/>
          </a:xfrm>
          <a:prstGeom prst="rect">
            <a:avLst/>
          </a:prstGeom>
          <a:noFill/>
          <a:ln w="9525">
            <a:noFill/>
            <a:miter lim="800000"/>
            <a:headEnd/>
            <a:tailEnd/>
          </a:ln>
        </p:spPr>
      </p:pic>
      <p:sp>
        <p:nvSpPr>
          <p:cNvPr id="28676" name="Rectangle 4"/>
          <p:cNvSpPr>
            <a:spLocks noGrp="1" noChangeArrowheads="1"/>
          </p:cNvSpPr>
          <p:nvPr>
            <p:ph type="body" idx="1"/>
          </p:nvPr>
        </p:nvSpPr>
        <p:spPr bwMode="auto">
          <a:xfrm>
            <a:off x="395288" y="951310"/>
            <a:ext cx="8559800" cy="3648075"/>
          </a:xfrm>
          <a:prstGeom prst="rect">
            <a:avLst/>
          </a:prstGeom>
          <a:noFill/>
          <a:ln w="9525">
            <a:noFill/>
            <a:miter lim="800000"/>
          </a:ln>
        </p:spPr>
        <p:txBody>
          <a:bodyPr vert="horz" wrap="square" lIns="91434" tIns="45717" rIns="91434" bIns="45717" numCol="1" anchor="t" anchorCtr="0" compatLnSpc="1"/>
          <a:lstStyle/>
          <a:p>
            <a:pPr lvl="0"/>
            <a:r>
              <a:rPr lang="zh-CN">
                <a:sym typeface="Tahoma" panose="020B0604030504040204" pitchFamily="34" charset="0"/>
              </a:rPr>
              <a:t>单击此处编辑母版文本样式</a:t>
            </a:r>
          </a:p>
          <a:p>
            <a:pPr lvl="1"/>
            <a:r>
              <a:rPr lang="zh-CN">
                <a:sym typeface="Tahoma" panose="020B0604030504040204" pitchFamily="34" charset="0"/>
              </a:rPr>
              <a:t>第二级</a:t>
            </a:r>
          </a:p>
          <a:p>
            <a:pPr lvl="2"/>
            <a:r>
              <a:rPr lang="zh-CN">
                <a:sym typeface="Tahoma" panose="020B0604030504040204" pitchFamily="34" charset="0"/>
              </a:rPr>
              <a:t>第三级</a:t>
            </a:r>
          </a:p>
          <a:p>
            <a:pPr lvl="3"/>
            <a:r>
              <a:rPr lang="zh-CN">
                <a:sym typeface="Tahoma" panose="020B0604030504040204" pitchFamily="34" charset="0"/>
              </a:rPr>
              <a:t>第四级</a:t>
            </a:r>
          </a:p>
          <a:p>
            <a:pPr lvl="4"/>
            <a:r>
              <a:rPr lang="zh-CN">
                <a:sym typeface="Tahoma" panose="020B0604030504040204" pitchFamily="34" charset="0"/>
              </a:rPr>
              <a:t>第五级</a:t>
            </a:r>
          </a:p>
        </p:txBody>
      </p:sp>
      <p:sp>
        <p:nvSpPr>
          <p:cNvPr id="28677" name="Rectangle 5"/>
          <p:cNvSpPr>
            <a:spLocks noGrp="1" noChangeArrowheads="1"/>
          </p:cNvSpPr>
          <p:nvPr>
            <p:ph type="title" idx="4294967295"/>
          </p:nvPr>
        </p:nvSpPr>
        <p:spPr bwMode="auto">
          <a:xfrm>
            <a:off x="1187451" y="86919"/>
            <a:ext cx="6192838" cy="500063"/>
          </a:xfrm>
          <a:prstGeom prst="rect">
            <a:avLst/>
          </a:prstGeom>
          <a:noFill/>
          <a:ln w="9525">
            <a:noFill/>
            <a:miter lim="800000"/>
          </a:ln>
        </p:spPr>
        <p:txBody>
          <a:bodyPr vert="horz" wrap="square" lIns="91434" tIns="45717" rIns="91434" bIns="45717" numCol="1" anchor="b" anchorCtr="0" compatLnSpc="1"/>
          <a:lstStyle/>
          <a:p>
            <a:pPr lvl="0"/>
            <a:r>
              <a:rPr lang="zh-CN">
                <a:sym typeface="Tahoma" panose="020B0604030504040204" pitchFamily="34" charset="0"/>
              </a:rPr>
              <a:t>单击此处编辑母版标题样式</a:t>
            </a:r>
          </a:p>
        </p:txBody>
      </p:sp>
      <p:sp>
        <p:nvSpPr>
          <p:cNvPr id="1030" name="Rectangle 6"/>
          <p:cNvSpPr>
            <a:spLocks noGrp="1" noChangeArrowheads="1"/>
          </p:cNvSpPr>
          <p:nvPr>
            <p:ph type="sldNum" sz="quarter" idx="4"/>
          </p:nvPr>
        </p:nvSpPr>
        <p:spPr bwMode="auto">
          <a:xfrm>
            <a:off x="7835903" y="4786312"/>
            <a:ext cx="1008063" cy="357188"/>
          </a:xfrm>
          <a:prstGeom prst="rect">
            <a:avLst/>
          </a:prstGeom>
          <a:noFill/>
          <a:ln w="9525">
            <a:noFill/>
            <a:miter lim="800000"/>
          </a:ln>
        </p:spPr>
        <p:txBody>
          <a:bodyPr vert="horz" wrap="square" lIns="91434" tIns="45717" rIns="91434" bIns="45717" numCol="1" anchor="t" anchorCtr="0" compatLnSpc="1"/>
          <a:lstStyle>
            <a:lvl1pPr algn="r">
              <a:defRPr sz="1200">
                <a:latin typeface="微软雅黑" panose="020B0503020204020204" pitchFamily="34" charset="-122"/>
                <a:ea typeface="微软雅黑" panose="020B0503020204020204" pitchFamily="34" charset="-122"/>
                <a:sym typeface="微软雅黑" panose="020B0503020204020204" pitchFamily="34" charset="-122"/>
              </a:defRPr>
            </a:lvl1pPr>
          </a:lstStyle>
          <a:p>
            <a:pPr defTabSz="914333" eaLnBrk="0" fontAlgn="base" hangingPunct="0">
              <a:spcBef>
                <a:spcPct val="0"/>
              </a:spcBef>
              <a:spcAft>
                <a:spcPct val="0"/>
              </a:spcAft>
              <a:defRPr/>
            </a:pPr>
            <a:r>
              <a:rPr lang="zh-CN" altLang="en-US" b="1" smtClean="0">
                <a:solidFill>
                  <a:srgbClr val="000000"/>
                </a:solidFill>
              </a:rPr>
              <a:t>－</a:t>
            </a:r>
            <a:fld id="{86095730-078A-4770-A47D-5A3AA0B5FB5B}" type="slidenum">
              <a:rPr lang="zh-CN" altLang="en-US" b="1" smtClean="0">
                <a:solidFill>
                  <a:srgbClr val="000000"/>
                </a:solidFill>
              </a:rPr>
              <a:pPr defTabSz="914333" eaLnBrk="0" fontAlgn="base" hangingPunct="0">
                <a:spcBef>
                  <a:spcPct val="0"/>
                </a:spcBef>
                <a:spcAft>
                  <a:spcPct val="0"/>
                </a:spcAft>
                <a:defRPr/>
              </a:pPr>
              <a:t>‹#›</a:t>
            </a:fld>
            <a:r>
              <a:rPr lang="zh-CN" altLang="en-US" b="1" smtClean="0">
                <a:solidFill>
                  <a:srgbClr val="000000"/>
                </a:solidFill>
              </a:rPr>
              <a:t>－</a:t>
            </a:r>
            <a:endParaRPr lang="zh-CN" altLang="en-US" b="1">
              <a:solidFill>
                <a:srgbClr val="000000"/>
              </a:solidFill>
              <a:ea typeface="华文细黑"/>
            </a:endParaRPr>
          </a:p>
        </p:txBody>
      </p:sp>
      <p:sp>
        <p:nvSpPr>
          <p:cNvPr id="1031" name="Text Box 7"/>
          <p:cNvSpPr>
            <a:spLocks noChangeArrowheads="1"/>
          </p:cNvSpPr>
          <p:nvPr/>
        </p:nvSpPr>
        <p:spPr bwMode="auto">
          <a:xfrm>
            <a:off x="250828" y="303610"/>
            <a:ext cx="936625" cy="369332"/>
          </a:xfrm>
          <a:prstGeom prst="rect">
            <a:avLst/>
          </a:prstGeom>
          <a:noFill/>
          <a:ln w="9525">
            <a:noFill/>
            <a:miter lim="800000"/>
          </a:ln>
        </p:spPr>
        <p:txBody>
          <a:bodyPr lIns="91434" tIns="45717" rIns="91434" bIns="45717">
            <a:spAutoFit/>
          </a:bodyPr>
          <a:lstStyle/>
          <a:p>
            <a:pPr defTabSz="914333" fontAlgn="base">
              <a:spcBef>
                <a:spcPct val="50000"/>
              </a:spcBef>
              <a:spcAft>
                <a:spcPct val="0"/>
              </a:spcAft>
              <a:buFont typeface="Arial" panose="020B0604020202020204" pitchFamily="34" charset="0"/>
              <a:buNone/>
              <a:defRPr/>
            </a:pPr>
            <a:endParaRPr lang="zh-CN" altLang="en-US">
              <a:solidFill>
                <a:srgbClr val="000000"/>
              </a:solidFill>
              <a:latin typeface="华文细黑" panose="02010600040101010101" pitchFamily="2" charset="-122"/>
              <a:ea typeface="幼圆" panose="02010509060101010101" pitchFamily="49" charset="-122"/>
            </a:endParaRPr>
          </a:p>
        </p:txBody>
      </p:sp>
      <p:pic>
        <p:nvPicPr>
          <p:cNvPr id="28680" name="Picture 8"/>
          <p:cNvPicPr>
            <a:picLocks noChangeAspect="1" noChangeArrowheads="1"/>
          </p:cNvPicPr>
          <p:nvPr/>
        </p:nvPicPr>
        <p:blipFill>
          <a:blip r:embed="rId18" cstate="print"/>
          <a:srcRect/>
          <a:stretch>
            <a:fillRect/>
          </a:stretch>
        </p:blipFill>
        <p:spPr bwMode="auto">
          <a:xfrm>
            <a:off x="7802563" y="0"/>
            <a:ext cx="1306512" cy="608410"/>
          </a:xfrm>
          <a:prstGeom prst="rect">
            <a:avLst/>
          </a:prstGeom>
          <a:noFill/>
          <a:ln w="9525">
            <a:noFill/>
            <a:miter lim="800000"/>
            <a:headEnd/>
            <a:tailEnd/>
          </a:ln>
        </p:spPr>
      </p:pic>
    </p:spTree>
    <p:extLst>
      <p:ext uri="{BB962C8B-B14F-4D97-AF65-F5344CB8AC3E}">
        <p14:creationId xmlns:p14="http://schemas.microsoft.com/office/powerpoint/2010/main" val="2051264034"/>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4" r:id="rId12"/>
    <p:sldLayoutId id="2147484145" r:id="rId13"/>
    <p:sldLayoutId id="2147484147" r:id="rId14"/>
    <p:sldLayoutId id="2147484148" r:id="rId15"/>
  </p:sldLayoutIdLst>
  <p:transition/>
  <p:txStyles>
    <p:titleStyle>
      <a:lvl1pPr algn="l" rtl="0" eaLnBrk="0" fontAlgn="base" hangingPunct="0">
        <a:spcBef>
          <a:spcPct val="0"/>
        </a:spcBef>
        <a:spcAft>
          <a:spcPct val="0"/>
        </a:spcAft>
        <a:defRPr sz="2800" b="1">
          <a:solidFill>
            <a:schemeClr val="tx1"/>
          </a:solidFill>
          <a:latin typeface="+mj-lt"/>
          <a:ea typeface="+mj-ea"/>
          <a:cs typeface="+mj-cs"/>
          <a:sym typeface="Tahoma" panose="020B0604030504040204" pitchFamily="34" charset="0"/>
        </a:defRPr>
      </a:lvl1pPr>
      <a:lvl2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2pPr>
      <a:lvl3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3pPr>
      <a:lvl4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4pPr>
      <a:lvl5pPr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5pPr>
      <a:lvl6pPr marL="457166"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6pPr>
      <a:lvl7pPr marL="914333"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7pPr>
      <a:lvl8pPr marL="1371498"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8pPr>
      <a:lvl9pPr marL="1828664" algn="l" rtl="0" eaLnBrk="0" fontAlgn="base" hangingPunct="0">
        <a:spcBef>
          <a:spcPct val="0"/>
        </a:spcBef>
        <a:spcAft>
          <a:spcPct val="0"/>
        </a:spcAft>
        <a:defRPr sz="2800" b="1">
          <a:solidFill>
            <a:schemeClr val="tx1"/>
          </a:solidFill>
          <a:latin typeface="Tahoma" panose="020B0604030504040204" pitchFamily="34" charset="0"/>
          <a:ea typeface="华文细黑" panose="02010600040101010101" pitchFamily="2" charset="-122"/>
          <a:sym typeface="Tahoma" panose="020B0604030504040204" pitchFamily="34" charset="0"/>
        </a:defRPr>
      </a:lvl9pPr>
    </p:titleStyle>
    <p:bodyStyle>
      <a:lvl1pPr marL="342875" indent="-342875" algn="l" defTabSz="0" rtl="0" eaLnBrk="0" fontAlgn="base" hangingPunct="0">
        <a:spcBef>
          <a:spcPct val="20000"/>
        </a:spcBef>
        <a:spcAft>
          <a:spcPct val="0"/>
        </a:spcAft>
        <a:buClr>
          <a:schemeClr val="hlink"/>
        </a:buClr>
        <a:buFont typeface="Wingdings" panose="05000000000000000000" pitchFamily="2" charset="2"/>
        <a:buChar char="n"/>
        <a:defRPr sz="2400" b="1">
          <a:solidFill>
            <a:schemeClr val="tx1"/>
          </a:solidFill>
          <a:latin typeface="+mn-lt"/>
          <a:ea typeface="+mn-ea"/>
          <a:cs typeface="+mn-cs"/>
          <a:sym typeface="Tahoma" panose="020B0604030504040204" pitchFamily="34" charset="0"/>
        </a:defRPr>
      </a:lvl1pPr>
      <a:lvl2pPr marL="742895" indent="-285729"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2pPr>
      <a:lvl3pPr marL="1142915"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3pPr>
      <a:lvl4pPr marL="1600080"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4pPr>
      <a:lvl5pPr marL="2057246"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5pPr>
      <a:lvl6pPr marL="2514411"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6pPr>
      <a:lvl7pPr marL="2971578"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7pPr>
      <a:lvl8pPr marL="3428744"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8pPr>
      <a:lvl9pPr marL="3885909" indent="-228582" algn="l" defTabSz="0" rtl="0" eaLnBrk="0" fontAlgn="base" hangingPunct="0">
        <a:spcBef>
          <a:spcPct val="20000"/>
        </a:spcBef>
        <a:spcAft>
          <a:spcPct val="0"/>
        </a:spcAft>
        <a:buClr>
          <a:schemeClr val="tx1"/>
        </a:buClr>
        <a:buSzPct val="60000"/>
        <a:buFont typeface="Wingdings" panose="05000000000000000000" pitchFamily="2" charset="2"/>
        <a:buChar char="l"/>
        <a:defRPr sz="2000" b="1">
          <a:solidFill>
            <a:schemeClr val="tx1"/>
          </a:solidFill>
          <a:latin typeface="+mn-lt"/>
          <a:ea typeface="+mn-ea"/>
          <a:sym typeface="Tahoma" panose="020B0604030504040204" pitchFamily="34" charset="0"/>
        </a:defRPr>
      </a:lvl9pPr>
    </p:bodyStyle>
    <p:otherStyle>
      <a:defPPr>
        <a:defRPr lang="zh-CN"/>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746110"/>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Lst>
  <p:timing>
    <p:tnLst>
      <p:par>
        <p:cTn id="1" dur="indefinite" restart="never" nodeType="tmRoot"/>
      </p:par>
    </p:tnLst>
  </p:timing>
  <p:txStyles>
    <p:titleStyle>
      <a:lvl1pPr algn="l" defTabSz="91433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2" indent="-228582" algn="l" defTabSz="91433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49" indent="-228582" algn="l" defTabSz="91433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5" indent="-228582" algn="l" defTabSz="91433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6"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1"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09"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1"/>
            </p:custDataLst>
          </p:nvPr>
        </p:nvGraphicFramePr>
        <p:xfrm>
          <a:off x="4" y="11"/>
          <a:ext cx="146538" cy="119063"/>
        </p:xfrm>
        <a:graphic>
          <a:graphicData uri="http://schemas.openxmlformats.org/presentationml/2006/ole">
            <mc:AlternateContent xmlns:mc="http://schemas.openxmlformats.org/markup-compatibility/2006">
              <mc:Choice xmlns:v="urn:schemas-microsoft-com:vml" Requires="v">
                <p:oleObj spid="_x0000_s1656" name="think-cell Slide" r:id="rId17" imgW="360" imgH="360" progId="">
                  <p:embed/>
                </p:oleObj>
              </mc:Choice>
              <mc:Fallback>
                <p:oleObj name="think-cell Slide" r:id="rId17" imgW="360" imgH="360" progId="">
                  <p:embed/>
                  <p:pic>
                    <p:nvPicPr>
                      <p:cNvPr id="0" name="Picture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12"/>
            </p:custDataLst>
          </p:nvPr>
        </p:nvSpPr>
        <p:spPr bwMode="auto">
          <a:xfrm>
            <a:off x="250603"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13"/>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14"/>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15"/>
            </p:custDataLst>
          </p:nvPr>
        </p:nvPicPr>
        <p:blipFill>
          <a:blip r:embed="rId19"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16"/>
            </p:custDataLst>
          </p:nvPr>
        </p:nvSpPr>
        <p:spPr>
          <a:xfrm>
            <a:off x="8299940" y="4816140"/>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30"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3758612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748039"/>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Lst>
  <p:timing>
    <p:tnLst>
      <p:par>
        <p:cTn id="1" dur="indefinite" restart="never" nodeType="tmRoot"/>
      </p:par>
    </p:tnLst>
  </p:timing>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947161"/>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a:fld id="{02B5FD71-325E-4968-B93B-17357C12A76A}"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989651303"/>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22"/>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2680" name="think-cell Slide" r:id="rId28" imgW="360" imgH="360" progId="">
                  <p:embed/>
                </p:oleObj>
              </mc:Choice>
              <mc:Fallback>
                <p:oleObj name="think-cell Slide" r:id="rId28" imgW="360" imgH="360" progId="">
                  <p:embed/>
                  <p:pic>
                    <p:nvPicPr>
                      <p:cNvPr id="0" name="Picture 4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3"/>
            </p:custDataLst>
          </p:nvPr>
        </p:nvSpPr>
        <p:spPr bwMode="auto">
          <a:xfrm>
            <a:off x="250606"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z="1800"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4"/>
            </p:custDataLst>
          </p:nvPr>
        </p:nvSpPr>
        <p:spPr bwMode="auto">
          <a:xfrm>
            <a:off x="432304" y="800100"/>
            <a:ext cx="8229601"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5"/>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6"/>
            </p:custDataLst>
          </p:nvPr>
        </p:nvPicPr>
        <p:blipFill>
          <a:blip r:embed="rId30"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7"/>
            </p:custDataLst>
          </p:nvPr>
        </p:nvSpPr>
        <p:spPr>
          <a:xfrm>
            <a:off x="8299940" y="4816140"/>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30"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1950950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9"/>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3704" name="think-cell Slide" r:id="rId25" imgW="360" imgH="360" progId="">
                  <p:embed/>
                </p:oleObj>
              </mc:Choice>
              <mc:Fallback>
                <p:oleObj name="think-cell Slide" r:id="rId25" imgW="360" imgH="360" progId="">
                  <p:embed/>
                  <p:pic>
                    <p:nvPicPr>
                      <p:cNvPr id="0" name="Picture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0"/>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1"/>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2"/>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3"/>
            </p:custDataLst>
          </p:nvPr>
        </p:nvPicPr>
        <p:blipFill>
          <a:blip r:embed="rId27"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4"/>
            </p:custDataLst>
          </p:nvPr>
        </p:nvSpPr>
        <p:spPr>
          <a:xfrm>
            <a:off x="8299940" y="4816143"/>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30"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39695056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19"/>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4728" name="think-cell Slide" r:id="rId25" imgW="360" imgH="360" progId="">
                  <p:embed/>
                </p:oleObj>
              </mc:Choice>
              <mc:Fallback>
                <p:oleObj name="think-cell Slide" r:id="rId25" imgW="360" imgH="360" progId="">
                  <p:embed/>
                  <p:pic>
                    <p:nvPicPr>
                      <p:cNvPr id="0" name="Picture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0"/>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1"/>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2"/>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3"/>
            </p:custDataLst>
          </p:nvPr>
        </p:nvPicPr>
        <p:blipFill>
          <a:blip r:embed="rId27"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4"/>
            </p:custDataLst>
          </p:nvPr>
        </p:nvSpPr>
        <p:spPr>
          <a:xfrm>
            <a:off x="8299940" y="4816143"/>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27"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273692252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20"/>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5752"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1"/>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2"/>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3"/>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4"/>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40" y="4816140"/>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24"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114565280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20"/>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6776"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1"/>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2"/>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3"/>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4"/>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40" y="4816134"/>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21"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1324565134"/>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4137" name="Object 649"/>
          <p:cNvGraphicFramePr>
            <a:graphicFrameLocks noChangeAspect="1"/>
          </p:cNvGraphicFramePr>
          <p:nvPr>
            <p:custDataLst>
              <p:tags r:id="rId20"/>
            </p:custDataLst>
          </p:nvPr>
        </p:nvGraphicFramePr>
        <p:xfrm>
          <a:off x="3" y="11"/>
          <a:ext cx="146538" cy="119063"/>
        </p:xfrm>
        <a:graphic>
          <a:graphicData uri="http://schemas.openxmlformats.org/presentationml/2006/ole">
            <mc:AlternateContent xmlns:mc="http://schemas.openxmlformats.org/markup-compatibility/2006">
              <mc:Choice xmlns:v="urn:schemas-microsoft-com:vml" Requires="v">
                <p:oleObj spid="_x0000_s7800" name="think-cell Slide" r:id="rId26" imgW="360" imgH="360" progId="">
                  <p:embed/>
                </p:oleObj>
              </mc:Choice>
              <mc:Fallback>
                <p:oleObj name="think-cell Slide" r:id="rId26" imgW="360" imgH="360" progId="">
                  <p:embed/>
                  <p:pic>
                    <p:nvPicPr>
                      <p:cNvPr id="0" name="Picture 4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 y="11"/>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ext Box 5"/>
          <p:cNvSpPr txBox="1">
            <a:spLocks noChangeArrowheads="1"/>
          </p:cNvSpPr>
          <p:nvPr>
            <p:custDataLst>
              <p:tags r:id="rId21"/>
            </p:custDataLst>
          </p:nvPr>
        </p:nvSpPr>
        <p:spPr bwMode="auto">
          <a:xfrm>
            <a:off x="250582" y="303612"/>
            <a:ext cx="936380" cy="369328"/>
          </a:xfrm>
          <a:prstGeom prst="rect">
            <a:avLst/>
          </a:prstGeom>
          <a:noFill/>
          <a:ln>
            <a:noFill/>
          </a:ln>
          <a:extLst/>
        </p:spPr>
        <p:txBody>
          <a:bodyPr lIns="91430" tIns="45715" rIns="91430" bIns="45715">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defRPr/>
            </a:pPr>
            <a:endParaRPr lang="en-US" smtClean="0">
              <a:solidFill>
                <a:srgbClr val="000000"/>
              </a:solidFill>
              <a:latin typeface="Arial"/>
              <a:ea typeface="微软雅黑" pitchFamily="34" charset="-122"/>
              <a:sym typeface="Arial"/>
            </a:endParaRPr>
          </a:p>
        </p:txBody>
      </p:sp>
      <p:sp>
        <p:nvSpPr>
          <p:cNvPr id="64141" name="Rectangle 3"/>
          <p:cNvSpPr>
            <a:spLocks noGrp="1" noChangeArrowheads="1"/>
          </p:cNvSpPr>
          <p:nvPr>
            <p:ph type="body" idx="1"/>
            <p:custDataLst>
              <p:tags r:id="rId22"/>
            </p:custDataLst>
          </p:nvPr>
        </p:nvSpPr>
        <p:spPr bwMode="auto">
          <a:xfrm>
            <a:off x="432291" y="800100"/>
            <a:ext cx="8229600" cy="3886200"/>
          </a:xfrm>
          <a:prstGeom prst="rect">
            <a:avLst/>
          </a:prstGeom>
          <a:noFill/>
          <a:ln w="9525">
            <a:noFill/>
            <a:miter lim="800000"/>
            <a:headEnd/>
            <a:tailEnd/>
          </a:ln>
        </p:spPr>
        <p:txBody>
          <a:bodyPr vert="horz" wrap="square" lIns="91430" tIns="45715" rIns="91430" bIns="45715" numCol="1" anchor="t" anchorCtr="0" compatLnSpc="1">
            <a:prstTxWarp prst="textNoShape">
              <a:avLst/>
            </a:prstTxWarp>
          </a:bodyPr>
          <a:lstStyle/>
          <a:p>
            <a:pPr lvl="0"/>
            <a:r>
              <a:rPr lang="en-US" altLang="zh-CN" smtClean="0">
                <a:sym typeface="Arial" charset="0"/>
              </a:rPr>
              <a:t>Click to edit Master text styles</a:t>
            </a:r>
          </a:p>
        </p:txBody>
      </p:sp>
      <p:cxnSp>
        <p:nvCxnSpPr>
          <p:cNvPr id="22" name="直接连接符 8"/>
          <p:cNvCxnSpPr/>
          <p:nvPr>
            <p:custDataLst>
              <p:tags r:id="rId23"/>
            </p:custDataLst>
          </p:nvPr>
        </p:nvCxnSpPr>
        <p:spPr bwMode="auto">
          <a:xfrm>
            <a:off x="-13178" y="716756"/>
            <a:ext cx="9158655" cy="0"/>
          </a:xfrm>
          <a:prstGeom prst="line">
            <a:avLst/>
          </a:prstGeom>
          <a:ln w="3810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143" name="Picture 9"/>
          <p:cNvPicPr>
            <a:picLocks noChangeAspect="1" noChangeArrowheads="1"/>
          </p:cNvPicPr>
          <p:nvPr>
            <p:custDataLst>
              <p:tags r:id="rId24"/>
            </p:custDataLst>
          </p:nvPr>
        </p:nvPicPr>
        <p:blipFill>
          <a:blip r:embed="rId28" cstate="print"/>
          <a:srcRect l="10513" t="10342" r="12415" b="6898"/>
          <a:stretch>
            <a:fillRect/>
          </a:stretch>
        </p:blipFill>
        <p:spPr bwMode="auto">
          <a:xfrm>
            <a:off x="7599486" y="39293"/>
            <a:ext cx="1273420" cy="752475"/>
          </a:xfrm>
          <a:prstGeom prst="rect">
            <a:avLst/>
          </a:prstGeom>
          <a:noFill/>
          <a:ln w="9525">
            <a:noFill/>
            <a:miter lim="800000"/>
            <a:headEnd/>
            <a:tailEnd/>
          </a:ln>
        </p:spPr>
      </p:pic>
      <p:sp>
        <p:nvSpPr>
          <p:cNvPr id="24" name="灯片编号占位符 5"/>
          <p:cNvSpPr>
            <a:spLocks noGrp="1"/>
          </p:cNvSpPr>
          <p:nvPr>
            <p:ph type="sldNum" sz="quarter" idx="4"/>
            <p:custDataLst>
              <p:tags r:id="rId25"/>
            </p:custDataLst>
          </p:nvPr>
        </p:nvSpPr>
        <p:spPr>
          <a:xfrm>
            <a:off x="8299940" y="4816128"/>
            <a:ext cx="386862" cy="273844"/>
          </a:xfrm>
          <a:prstGeom prst="rect">
            <a:avLst/>
          </a:prstGeom>
        </p:spPr>
        <p:txBody>
          <a:bodyPr vert="horz" wrap="square" lIns="91430" tIns="45715" rIns="91430" bIns="45715" numCol="1" anchor="ctr" anchorCtr="0" compatLnSpc="1">
            <a:prstTxWarp prst="textNoShape">
              <a:avLst/>
            </a:prstTxWarp>
          </a:bodyPr>
          <a:lstStyle>
            <a:lvl1pPr algn="r" eaLnBrk="1" hangingPunct="1">
              <a:lnSpc>
                <a:spcPct val="100000"/>
              </a:lnSpc>
              <a:spcBef>
                <a:spcPct val="0"/>
              </a:spcBef>
              <a:buClrTx/>
              <a:buFontTx/>
              <a:buNone/>
              <a:defRPr sz="1200" smtClean="0">
                <a:solidFill>
                  <a:schemeClr val="tx1"/>
                </a:solidFill>
                <a:latin typeface="Arial"/>
                <a:ea typeface="微软雅黑" pitchFamily="34" charset="-122"/>
                <a:cs typeface="Arial"/>
                <a:sym typeface="Arial"/>
              </a:defRPr>
            </a:lvl1pPr>
          </a:lstStyle>
          <a:p>
            <a:fld id="{BB3EB412-ADD0-4785-835D-74F14F7EE1C4}" type="slidenum">
              <a:rPr lang="en-US">
                <a:solidFill>
                  <a:srgbClr val="000000"/>
                </a:solidFill>
              </a:rPr>
              <a:pPr/>
              <a:t>‹#›</a:t>
            </a:fld>
            <a:endParaRPr lang="en-US" dirty="0">
              <a:solidFill>
                <a:srgbClr val="000000"/>
              </a:solidFill>
            </a:endParaRPr>
          </a:p>
        </p:txBody>
      </p:sp>
      <p:sp>
        <p:nvSpPr>
          <p:cNvPr id="2" name="标题占位符 1"/>
          <p:cNvSpPr>
            <a:spLocks noGrp="1"/>
          </p:cNvSpPr>
          <p:nvPr>
            <p:ph type="title"/>
          </p:nvPr>
        </p:nvSpPr>
        <p:spPr>
          <a:xfrm>
            <a:off x="107515" y="249492"/>
            <a:ext cx="6658844" cy="405000"/>
          </a:xfrm>
          <a:prstGeom prst="rect">
            <a:avLst/>
          </a:prstGeom>
        </p:spPr>
        <p:txBody>
          <a:bodyPr vert="horz" lIns="91430" tIns="45715" rIns="91430" bIns="45715" rtlCol="0" anchor="ctr">
            <a:normAutofit/>
          </a:bodyPr>
          <a:lstStyle/>
          <a:p>
            <a:r>
              <a:rPr lang="zh-CN" altLang="en-US" dirty="0" smtClean="0"/>
              <a:t>单击此处添加标题</a:t>
            </a:r>
            <a:endParaRPr lang="en-US" dirty="0"/>
          </a:p>
        </p:txBody>
      </p:sp>
    </p:spTree>
    <p:extLst>
      <p:ext uri="{BB962C8B-B14F-4D97-AF65-F5344CB8AC3E}">
        <p14:creationId xmlns:p14="http://schemas.microsoft.com/office/powerpoint/2010/main" val="287822615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timing>
    <p:tnLst>
      <p:par>
        <p:cTn id="1" dur="indefinite" restart="never" nodeType="tmRoot"/>
      </p:par>
    </p:tnLst>
  </p:timing>
  <p:hf hdr="0" ftr="0" dt="0"/>
  <p:txStyles>
    <p:titleStyle>
      <a:lvl1pPr algn="l" rtl="0" eaLnBrk="1" fontAlgn="base" hangingPunct="1">
        <a:spcBef>
          <a:spcPct val="0"/>
        </a:spcBef>
        <a:spcAft>
          <a:spcPct val="0"/>
        </a:spcAft>
        <a:defRPr sz="28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142" algn="l" rtl="0" eaLnBrk="1" fontAlgn="base" hangingPunct="1">
        <a:spcBef>
          <a:spcPct val="0"/>
        </a:spcBef>
        <a:spcAft>
          <a:spcPct val="0"/>
        </a:spcAft>
        <a:defRPr sz="2000" b="1">
          <a:solidFill>
            <a:srgbClr val="336699"/>
          </a:solidFill>
          <a:latin typeface="Arial" charset="0"/>
          <a:ea typeface="黑体" pitchFamily="2" charset="-122"/>
        </a:defRPr>
      </a:lvl6pPr>
      <a:lvl7pPr marL="914288" algn="l" rtl="0" eaLnBrk="1" fontAlgn="base" hangingPunct="1">
        <a:spcBef>
          <a:spcPct val="0"/>
        </a:spcBef>
        <a:spcAft>
          <a:spcPct val="0"/>
        </a:spcAft>
        <a:defRPr sz="2000" b="1">
          <a:solidFill>
            <a:srgbClr val="336699"/>
          </a:solidFill>
          <a:latin typeface="Arial" charset="0"/>
          <a:ea typeface="黑体" pitchFamily="2" charset="-122"/>
        </a:defRPr>
      </a:lvl7pPr>
      <a:lvl8pPr marL="1371430" algn="l" rtl="0" eaLnBrk="1" fontAlgn="base" hangingPunct="1">
        <a:spcBef>
          <a:spcPct val="0"/>
        </a:spcBef>
        <a:spcAft>
          <a:spcPct val="0"/>
        </a:spcAft>
        <a:defRPr sz="2000" b="1">
          <a:solidFill>
            <a:srgbClr val="336699"/>
          </a:solidFill>
          <a:latin typeface="Arial" charset="0"/>
          <a:ea typeface="黑体" pitchFamily="2" charset="-122"/>
        </a:defRPr>
      </a:lvl8pPr>
      <a:lvl9pPr marL="1828574" algn="l" rtl="0" eaLnBrk="1" fontAlgn="base" hangingPunct="1">
        <a:spcBef>
          <a:spcPct val="0"/>
        </a:spcBef>
        <a:spcAft>
          <a:spcPct val="0"/>
        </a:spcAft>
        <a:defRPr sz="2000" b="1">
          <a:solidFill>
            <a:srgbClr val="336699"/>
          </a:solidFill>
          <a:latin typeface="Arial" charset="0"/>
          <a:ea typeface="黑体" pitchFamily="2" charset="-122"/>
        </a:defRPr>
      </a:lvl9pPr>
    </p:titleStyle>
    <p:bodyStyle>
      <a:lvl1pPr marL="342857" indent="-342857" algn="l" rtl="0" eaLnBrk="1" fontAlgn="base" hangingPunct="1">
        <a:spcBef>
          <a:spcPct val="20000"/>
        </a:spcBef>
        <a:spcAft>
          <a:spcPct val="0"/>
        </a:spcAft>
        <a:buChar char="•"/>
        <a:defRPr sz="1400">
          <a:solidFill>
            <a:schemeClr val="tx1"/>
          </a:solidFill>
          <a:latin typeface="Arial"/>
          <a:ea typeface="微软雅黑" pitchFamily="34" charset="-122"/>
          <a:cs typeface="Arial"/>
          <a:sym typeface="Arial" charset="0"/>
        </a:defRPr>
      </a:lvl1pPr>
      <a:lvl2pPr marL="742859" indent="-285715" algn="l" rtl="0" eaLnBrk="1" fontAlgn="base" hangingPunct="1">
        <a:spcBef>
          <a:spcPct val="20000"/>
        </a:spcBef>
        <a:spcAft>
          <a:spcPct val="0"/>
        </a:spcAft>
        <a:buChar char="–"/>
        <a:defRPr sz="1600">
          <a:solidFill>
            <a:schemeClr val="tx1"/>
          </a:solidFill>
          <a:latin typeface="+mj-lt"/>
          <a:ea typeface="+mn-ea"/>
          <a:cs typeface="微软雅黑"/>
        </a:defRPr>
      </a:lvl2pPr>
      <a:lvl3pPr marL="1142858" indent="-228570" algn="l" rtl="0" eaLnBrk="1" fontAlgn="base" hangingPunct="1">
        <a:spcBef>
          <a:spcPct val="20000"/>
        </a:spcBef>
        <a:spcAft>
          <a:spcPct val="0"/>
        </a:spcAft>
        <a:buChar char="•"/>
        <a:defRPr sz="1400">
          <a:solidFill>
            <a:schemeClr val="tx1"/>
          </a:solidFill>
          <a:latin typeface="+mj-lt"/>
          <a:ea typeface="+mn-ea"/>
          <a:cs typeface="微软雅黑"/>
        </a:defRPr>
      </a:lvl3pPr>
      <a:lvl4pPr marL="1600000" indent="-228570" algn="l" rtl="0" eaLnBrk="1" fontAlgn="base" hangingPunct="1">
        <a:spcBef>
          <a:spcPct val="20000"/>
        </a:spcBef>
        <a:spcAft>
          <a:spcPct val="0"/>
        </a:spcAft>
        <a:buChar char="–"/>
        <a:defRPr sz="1200">
          <a:solidFill>
            <a:schemeClr val="tx1"/>
          </a:solidFill>
          <a:latin typeface="+mj-lt"/>
          <a:ea typeface="+mn-ea"/>
          <a:cs typeface="微软雅黑"/>
        </a:defRPr>
      </a:lvl4pPr>
      <a:lvl5pPr marL="2057144" indent="-228570" algn="l" rtl="0" eaLnBrk="1" fontAlgn="base" hangingPunct="1">
        <a:spcBef>
          <a:spcPct val="20000"/>
        </a:spcBef>
        <a:spcAft>
          <a:spcPct val="0"/>
        </a:spcAft>
        <a:buChar char="»"/>
        <a:defRPr sz="1000">
          <a:solidFill>
            <a:schemeClr val="tx1"/>
          </a:solidFill>
          <a:latin typeface="+mj-lt"/>
          <a:ea typeface="+mn-ea"/>
          <a:cs typeface="微软雅黑"/>
        </a:defRPr>
      </a:lvl5pPr>
      <a:lvl6pPr marL="2514285" indent="-228570" algn="l" rtl="0" eaLnBrk="1" fontAlgn="base" hangingPunct="1">
        <a:spcBef>
          <a:spcPct val="20000"/>
        </a:spcBef>
        <a:spcAft>
          <a:spcPct val="0"/>
        </a:spcAft>
        <a:buChar char="»"/>
        <a:defRPr sz="1000">
          <a:solidFill>
            <a:schemeClr val="tx1"/>
          </a:solidFill>
          <a:latin typeface="+mj-lt"/>
          <a:ea typeface="+mn-ea"/>
        </a:defRPr>
      </a:lvl6pPr>
      <a:lvl7pPr marL="2971430" indent="-228570" algn="l" rtl="0" eaLnBrk="1" fontAlgn="base" hangingPunct="1">
        <a:spcBef>
          <a:spcPct val="20000"/>
        </a:spcBef>
        <a:spcAft>
          <a:spcPct val="0"/>
        </a:spcAft>
        <a:buChar char="»"/>
        <a:defRPr sz="1000">
          <a:solidFill>
            <a:schemeClr val="tx1"/>
          </a:solidFill>
          <a:latin typeface="+mj-lt"/>
          <a:ea typeface="+mn-ea"/>
        </a:defRPr>
      </a:lvl7pPr>
      <a:lvl8pPr marL="3428573" indent="-228570" algn="l" rtl="0" eaLnBrk="1" fontAlgn="base" hangingPunct="1">
        <a:spcBef>
          <a:spcPct val="20000"/>
        </a:spcBef>
        <a:spcAft>
          <a:spcPct val="0"/>
        </a:spcAft>
        <a:buChar char="»"/>
        <a:defRPr sz="1000">
          <a:solidFill>
            <a:schemeClr val="tx1"/>
          </a:solidFill>
          <a:latin typeface="+mj-lt"/>
          <a:ea typeface="+mn-ea"/>
        </a:defRPr>
      </a:lvl8pPr>
      <a:lvl9pPr marL="3885715" indent="-228570" algn="l" rtl="0" eaLnBrk="1" fontAlgn="base" hangingPunct="1">
        <a:spcBef>
          <a:spcPct val="20000"/>
        </a:spcBef>
        <a:spcAft>
          <a:spcPct val="0"/>
        </a:spcAft>
        <a:buChar char="»"/>
        <a:defRPr sz="1000">
          <a:solidFill>
            <a:schemeClr val="tx1"/>
          </a:solidFill>
          <a:latin typeface="+mj-lt"/>
          <a:ea typeface="+mn-ea"/>
        </a:defRPr>
      </a:lvl9pPr>
    </p:bodyStyle>
    <p:otherStyle>
      <a:defPPr>
        <a:defRPr lang="en-US"/>
      </a:defPPr>
      <a:lvl1pPr marL="0" algn="l" defTabSz="914288" rtl="0" eaLnBrk="1" latinLnBrk="0" hangingPunct="1">
        <a:defRPr sz="1800" kern="1200">
          <a:solidFill>
            <a:schemeClr val="tx1"/>
          </a:solidFill>
          <a:latin typeface="+mn-lt"/>
          <a:ea typeface="+mn-ea"/>
          <a:cs typeface="+mn-cs"/>
        </a:defRPr>
      </a:lvl1pPr>
      <a:lvl2pPr marL="457142" algn="l" defTabSz="914288" rtl="0" eaLnBrk="1" latinLnBrk="0" hangingPunct="1">
        <a:defRPr sz="1800" kern="1200">
          <a:solidFill>
            <a:schemeClr val="tx1"/>
          </a:solidFill>
          <a:latin typeface="+mn-lt"/>
          <a:ea typeface="+mn-ea"/>
          <a:cs typeface="+mn-cs"/>
        </a:defRPr>
      </a:lvl2pPr>
      <a:lvl3pPr marL="914288" algn="l" defTabSz="914288" rtl="0" eaLnBrk="1" latinLnBrk="0" hangingPunct="1">
        <a:defRPr sz="1800" kern="1200">
          <a:solidFill>
            <a:schemeClr val="tx1"/>
          </a:solidFill>
          <a:latin typeface="+mn-lt"/>
          <a:ea typeface="+mn-ea"/>
          <a:cs typeface="+mn-cs"/>
        </a:defRPr>
      </a:lvl3pPr>
      <a:lvl4pPr marL="1371430" algn="l" defTabSz="914288" rtl="0" eaLnBrk="1" latinLnBrk="0" hangingPunct="1">
        <a:defRPr sz="1800" kern="1200">
          <a:solidFill>
            <a:schemeClr val="tx1"/>
          </a:solidFill>
          <a:latin typeface="+mn-lt"/>
          <a:ea typeface="+mn-ea"/>
          <a:cs typeface="+mn-cs"/>
        </a:defRPr>
      </a:lvl4pPr>
      <a:lvl5pPr marL="1828574" algn="l" defTabSz="914288" rtl="0" eaLnBrk="1" latinLnBrk="0" hangingPunct="1">
        <a:defRPr sz="1800" kern="1200">
          <a:solidFill>
            <a:schemeClr val="tx1"/>
          </a:solidFill>
          <a:latin typeface="+mn-lt"/>
          <a:ea typeface="+mn-ea"/>
          <a:cs typeface="+mn-cs"/>
        </a:defRPr>
      </a:lvl5pPr>
      <a:lvl6pPr marL="2285715" algn="l" defTabSz="914288" rtl="0" eaLnBrk="1" latinLnBrk="0" hangingPunct="1">
        <a:defRPr sz="1800" kern="1200">
          <a:solidFill>
            <a:schemeClr val="tx1"/>
          </a:solidFill>
          <a:latin typeface="+mn-lt"/>
          <a:ea typeface="+mn-ea"/>
          <a:cs typeface="+mn-cs"/>
        </a:defRPr>
      </a:lvl6pPr>
      <a:lvl7pPr marL="2742857" algn="l" defTabSz="914288" rtl="0" eaLnBrk="1" latinLnBrk="0" hangingPunct="1">
        <a:defRPr sz="1800" kern="1200">
          <a:solidFill>
            <a:schemeClr val="tx1"/>
          </a:solidFill>
          <a:latin typeface="+mn-lt"/>
          <a:ea typeface="+mn-ea"/>
          <a:cs typeface="+mn-cs"/>
        </a:defRPr>
      </a:lvl7pPr>
      <a:lvl8pPr marL="3200000" algn="l" defTabSz="914288" rtl="0" eaLnBrk="1" latinLnBrk="0" hangingPunct="1">
        <a:defRPr sz="1800" kern="1200">
          <a:solidFill>
            <a:schemeClr val="tx1"/>
          </a:solidFill>
          <a:latin typeface="+mn-lt"/>
          <a:ea typeface="+mn-ea"/>
          <a:cs typeface="+mn-cs"/>
        </a:defRPr>
      </a:lvl8pPr>
      <a:lvl9pPr marL="3657143" algn="l" defTabSz="9142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diagramData" Target="../diagrams/data1.xml"/><Relationship Id="rId18" Type="http://schemas.openxmlformats.org/officeDocument/2006/relationships/image" Target="../media/image35.jpeg"/><Relationship Id="rId3" Type="http://schemas.openxmlformats.org/officeDocument/2006/relationships/tags" Target="../tags/tag144.xml"/><Relationship Id="rId21" Type="http://schemas.openxmlformats.org/officeDocument/2006/relationships/image" Target="../media/image37.png"/><Relationship Id="rId7" Type="http://schemas.openxmlformats.org/officeDocument/2006/relationships/tags" Target="../tags/tag148.xml"/><Relationship Id="rId12" Type="http://schemas.openxmlformats.org/officeDocument/2006/relationships/image" Target="../media/image34.jpeg"/><Relationship Id="rId17" Type="http://schemas.microsoft.com/office/2007/relationships/diagramDrawing" Target="../diagrams/drawing1.xml"/><Relationship Id="rId2" Type="http://schemas.openxmlformats.org/officeDocument/2006/relationships/tags" Target="../tags/tag143.xml"/><Relationship Id="rId16" Type="http://schemas.openxmlformats.org/officeDocument/2006/relationships/diagramColors" Target="../diagrams/colors1.xml"/><Relationship Id="rId20" Type="http://schemas.microsoft.com/office/2007/relationships/hdphoto" Target="../media/hdphoto15.wdp"/><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33.png"/><Relationship Id="rId5" Type="http://schemas.openxmlformats.org/officeDocument/2006/relationships/tags" Target="../tags/tag146.xml"/><Relationship Id="rId15" Type="http://schemas.openxmlformats.org/officeDocument/2006/relationships/diagramQuickStyle" Target="../diagrams/quickStyle1.xml"/><Relationship Id="rId10" Type="http://schemas.openxmlformats.org/officeDocument/2006/relationships/notesSlide" Target="../notesSlides/notesSlide4.xml"/><Relationship Id="rId19" Type="http://schemas.openxmlformats.org/officeDocument/2006/relationships/image" Target="../media/image36.png"/><Relationship Id="rId4" Type="http://schemas.openxmlformats.org/officeDocument/2006/relationships/tags" Target="../tags/tag145.xml"/><Relationship Id="rId9" Type="http://schemas.openxmlformats.org/officeDocument/2006/relationships/slideLayout" Target="../slideLayouts/slideLayout409.xml"/><Relationship Id="rId1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70.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7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513.xml"/><Relationship Id="rId5" Type="http://schemas.openxmlformats.org/officeDocument/2006/relationships/image" Target="../media/image46.jp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344.xml"/><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34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tags" Target="../tags/tag157.xml"/><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slideLayout" Target="../slideLayouts/slideLayout3.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5" Type="http://schemas.openxmlformats.org/officeDocument/2006/relationships/tags" Target="../tags/tag154.xml"/><Relationship Id="rId10" Type="http://schemas.openxmlformats.org/officeDocument/2006/relationships/tags" Target="../tags/tag159.xml"/><Relationship Id="rId4" Type="http://schemas.openxmlformats.org/officeDocument/2006/relationships/tags" Target="../tags/tag153.xml"/><Relationship Id="rId9" Type="http://schemas.openxmlformats.org/officeDocument/2006/relationships/tags" Target="../tags/tag15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70.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70.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0.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0.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70.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34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8.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4.jpeg"/><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1.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4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2"/>
          <p:cNvPicPr>
            <a:picLocks noChangeAspect="1"/>
          </p:cNvPicPr>
          <p:nvPr/>
        </p:nvPicPr>
        <p:blipFill>
          <a:blip r:embed="rId2" cstate="print">
            <a:extLst>
              <a:ext uri="{28A0092B-C50C-407E-A947-70E740481C1C}">
                <a14:useLocalDpi xmlns:a14="http://schemas.microsoft.com/office/drawing/2010/main" val="0"/>
              </a:ext>
            </a:extLst>
          </a:blip>
          <a:srcRect l="8202" t="32835" r="29001"/>
          <a:stretch>
            <a:fillRect/>
          </a:stretch>
        </p:blipFill>
        <p:spPr bwMode="auto">
          <a:xfrm>
            <a:off x="-64260" y="-195261"/>
            <a:ext cx="9208260" cy="600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1"/>
          <p:cNvSpPr txBox="1">
            <a:spLocks noChangeArrowheads="1"/>
          </p:cNvSpPr>
          <p:nvPr/>
        </p:nvSpPr>
        <p:spPr bwMode="auto">
          <a:xfrm>
            <a:off x="2425279" y="1491856"/>
            <a:ext cx="6480720" cy="13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fontAlgn="base">
              <a:spcBef>
                <a:spcPct val="0"/>
              </a:spcBef>
              <a:spcAft>
                <a:spcPct val="0"/>
              </a:spcAft>
            </a:pPr>
            <a:r>
              <a:rPr lang="zh-CN" altLang="en-US" sz="4000" b="1" dirty="0" smtClean="0">
                <a:solidFill>
                  <a:prstClr val="white"/>
                </a:solidFill>
                <a:latin typeface="微软雅黑" pitchFamily="34" charset="-122"/>
                <a:sym typeface="微软雅黑" pitchFamily="34" charset="-122"/>
              </a:rPr>
              <a:t>中国联通电子招标投标交易平台</a:t>
            </a:r>
            <a:endParaRPr lang="en-US" altLang="zh-CN" sz="4000" b="1" dirty="0">
              <a:solidFill>
                <a:prstClr val="white"/>
              </a:solidFill>
              <a:latin typeface="微软雅黑" pitchFamily="34" charset="-122"/>
              <a:sym typeface="微软雅黑" pitchFamily="34" charset="-122"/>
            </a:endParaRPr>
          </a:p>
        </p:txBody>
      </p:sp>
      <p:sp>
        <p:nvSpPr>
          <p:cNvPr id="6148" name="TextBox 2"/>
          <p:cNvSpPr txBox="1">
            <a:spLocks noChangeArrowheads="1"/>
          </p:cNvSpPr>
          <p:nvPr/>
        </p:nvSpPr>
        <p:spPr bwMode="auto">
          <a:xfrm>
            <a:off x="0" y="4321535"/>
            <a:ext cx="9144000"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algn="ctr" fontAlgn="base">
              <a:spcBef>
                <a:spcPct val="0"/>
              </a:spcBef>
              <a:spcAft>
                <a:spcPct val="0"/>
              </a:spcAft>
            </a:pPr>
            <a:r>
              <a:rPr lang="zh-CN" altLang="en-US" sz="2000" b="1" dirty="0">
                <a:solidFill>
                  <a:srgbClr val="CD1F06"/>
                </a:solidFill>
                <a:latin typeface="微软雅黑" pitchFamily="34" charset="-122"/>
                <a:sym typeface="微软雅黑" pitchFamily="34" charset="-122"/>
              </a:rPr>
              <a:t>联通系统集成公司</a:t>
            </a:r>
            <a:endParaRPr lang="en-US" altLang="zh-CN" sz="2000" b="1" dirty="0">
              <a:solidFill>
                <a:srgbClr val="CD1F06"/>
              </a:solidFill>
              <a:latin typeface="微软雅黑" pitchFamily="34" charset="-122"/>
              <a:sym typeface="微软雅黑" pitchFamily="34" charset="-122"/>
            </a:endParaRPr>
          </a:p>
        </p:txBody>
      </p:sp>
      <p:pic>
        <p:nvPicPr>
          <p:cNvPr id="6149"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2773" y="141687"/>
            <a:ext cx="1473226" cy="99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6"/>
          <p:cNvSpPr txBox="1"/>
          <p:nvPr/>
        </p:nvSpPr>
        <p:spPr>
          <a:xfrm>
            <a:off x="-1812473" y="3156762"/>
            <a:ext cx="10956473" cy="400110"/>
          </a:xfrm>
          <a:prstGeom prst="rect">
            <a:avLst/>
          </a:prstGeom>
          <a:noFill/>
        </p:spPr>
        <p:txBody>
          <a:bodyPr wrap="square" rtlCol="0">
            <a:spAutoFit/>
          </a:bodyPr>
          <a:lstStyle/>
          <a:p>
            <a:pPr algn="r"/>
            <a:r>
              <a:rPr lang="en-US" altLang="zh-CN" sz="2000" b="1" dirty="0">
                <a:solidFill>
                  <a:schemeClr val="bg1"/>
                </a:solidFill>
                <a:latin typeface="微软雅黑" panose="020B0503020204020204" pitchFamily="34" charset="-122"/>
                <a:ea typeface="微软雅黑" panose="020B0503020204020204" pitchFamily="34" charset="-122"/>
              </a:rPr>
              <a:t>                      — —</a:t>
            </a:r>
            <a:r>
              <a:rPr lang="zh-CN" altLang="en-US" sz="2000" b="1" dirty="0">
                <a:solidFill>
                  <a:schemeClr val="bg1"/>
                </a:solidFill>
                <a:latin typeface="微软雅黑" panose="020B0503020204020204" pitchFamily="34" charset="-122"/>
                <a:ea typeface="微软雅黑" panose="020B0503020204020204" pitchFamily="34" charset="-122"/>
              </a:rPr>
              <a:t>“互联网</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时代的创新</a:t>
            </a:r>
            <a:r>
              <a:rPr lang="en-US" altLang="zh-CN" sz="2000" b="1" dirty="0">
                <a:solidFill>
                  <a:schemeClr val="bg1"/>
                </a:solidFill>
                <a:latin typeface="微软雅黑" panose="020B0503020204020204" pitchFamily="34" charset="-122"/>
                <a:ea typeface="微软雅黑" panose="020B0503020204020204" pitchFamily="34" charset="-122"/>
              </a:rPr>
              <a:t>B2B</a:t>
            </a:r>
            <a:r>
              <a:rPr lang="zh-CN" altLang="en-US" sz="2000" b="1" dirty="0">
                <a:solidFill>
                  <a:schemeClr val="bg1"/>
                </a:solidFill>
                <a:latin typeface="微软雅黑" panose="020B0503020204020204" pitchFamily="34" charset="-122"/>
                <a:ea typeface="微软雅黑" panose="020B0503020204020204" pitchFamily="34" charset="-122"/>
              </a:rPr>
              <a:t>企业采购模式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4562411"/>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11" cstate="print"/>
          <a:srcRect l="58626" b="38176"/>
          <a:stretch/>
        </p:blipFill>
        <p:spPr>
          <a:xfrm flipH="1">
            <a:off x="2102575" y="4124326"/>
            <a:ext cx="924032" cy="829844"/>
          </a:xfrm>
          <a:prstGeom prst="rect">
            <a:avLst/>
          </a:prstGeom>
        </p:spPr>
      </p:pic>
      <p:pic>
        <p:nvPicPr>
          <p:cNvPr id="24" name="图片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95147" y="3960159"/>
            <a:ext cx="1264318" cy="994012"/>
          </a:xfrm>
          <a:prstGeom prst="rect">
            <a:avLst/>
          </a:prstGeom>
        </p:spPr>
      </p:pic>
      <p:graphicFrame>
        <p:nvGraphicFramePr>
          <p:cNvPr id="23" name="图示 22"/>
          <p:cNvGraphicFramePr/>
          <p:nvPr>
            <p:extLst>
              <p:ext uri="{D42A27DB-BD31-4B8C-83A1-F6EECF244321}">
                <p14:modId xmlns:p14="http://schemas.microsoft.com/office/powerpoint/2010/main" val="160047366"/>
              </p:ext>
            </p:extLst>
          </p:nvPr>
        </p:nvGraphicFramePr>
        <p:xfrm>
          <a:off x="189081" y="3563281"/>
          <a:ext cx="3558217" cy="11627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7" name="图片 26" descr="u=3257174728,1008246358&amp;fm=21&amp;gp=0.jpg"/>
          <p:cNvPicPr>
            <a:picLocks noChangeAspect="1"/>
          </p:cNvPicPr>
          <p:nvPr/>
        </p:nvPicPr>
        <p:blipFill rotWithShape="1">
          <a:blip r:embed="rId18" cstate="print"/>
          <a:srcRect b="7679"/>
          <a:stretch/>
        </p:blipFill>
        <p:spPr>
          <a:xfrm>
            <a:off x="6288588" y="1529727"/>
            <a:ext cx="1985609" cy="1385866"/>
          </a:xfrm>
          <a:prstGeom prst="rect">
            <a:avLst/>
          </a:prstGeom>
        </p:spPr>
      </p:pic>
      <p:sp>
        <p:nvSpPr>
          <p:cNvPr id="8" name="标题 2"/>
          <p:cNvSpPr txBox="1">
            <a:spLocks/>
          </p:cNvSpPr>
          <p:nvPr/>
        </p:nvSpPr>
        <p:spPr>
          <a:xfrm>
            <a:off x="374904" y="249498"/>
            <a:ext cx="6906486" cy="383381"/>
          </a:xfrm>
          <a:prstGeom prst="rect">
            <a:avLst/>
          </a:prstGeom>
        </p:spPr>
        <p:txBody>
          <a:bodyPr vert="horz" lIns="68574" tIns="34289" rIns="68574" bIns="34289" rtlCol="0" anchor="ctr">
            <a:noAutofit/>
          </a:bodyPr>
          <a:lst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200" algn="l" rtl="0" eaLnBrk="1" fontAlgn="base" hangingPunct="1">
              <a:spcBef>
                <a:spcPct val="0"/>
              </a:spcBef>
              <a:spcAft>
                <a:spcPct val="0"/>
              </a:spcAft>
              <a:defRPr sz="2000" b="1">
                <a:solidFill>
                  <a:srgbClr val="336699"/>
                </a:solidFill>
                <a:latin typeface="Arial" charset="0"/>
                <a:ea typeface="黑体" pitchFamily="2" charset="-122"/>
              </a:defRPr>
            </a:lvl6pPr>
            <a:lvl7pPr marL="914400" algn="l" rtl="0" eaLnBrk="1" fontAlgn="base" hangingPunct="1">
              <a:spcBef>
                <a:spcPct val="0"/>
              </a:spcBef>
              <a:spcAft>
                <a:spcPct val="0"/>
              </a:spcAft>
              <a:defRPr sz="2000" b="1">
                <a:solidFill>
                  <a:srgbClr val="336699"/>
                </a:solidFill>
                <a:latin typeface="Arial" charset="0"/>
                <a:ea typeface="黑体" pitchFamily="2" charset="-122"/>
              </a:defRPr>
            </a:lvl7pPr>
            <a:lvl8pPr marL="1371600" algn="l" rtl="0" eaLnBrk="1" fontAlgn="base" hangingPunct="1">
              <a:spcBef>
                <a:spcPct val="0"/>
              </a:spcBef>
              <a:spcAft>
                <a:spcPct val="0"/>
              </a:spcAft>
              <a:defRPr sz="2000" b="1">
                <a:solidFill>
                  <a:srgbClr val="336699"/>
                </a:solidFill>
                <a:latin typeface="Arial" charset="0"/>
                <a:ea typeface="黑体" pitchFamily="2" charset="-122"/>
              </a:defRPr>
            </a:lvl8pPr>
            <a:lvl9pPr marL="1828800" algn="l" rtl="0" eaLnBrk="1" fontAlgn="base" hangingPunct="1">
              <a:spcBef>
                <a:spcPct val="0"/>
              </a:spcBef>
              <a:spcAft>
                <a:spcPct val="0"/>
              </a:spcAft>
              <a:defRPr sz="2000" b="1">
                <a:solidFill>
                  <a:srgbClr val="336699"/>
                </a:solidFill>
                <a:latin typeface="Arial" charset="0"/>
                <a:ea typeface="黑体" pitchFamily="2" charset="-122"/>
              </a:defRPr>
            </a:lvl9pPr>
          </a:lstStyle>
          <a:p>
            <a:pPr defTabSz="685732">
              <a:defRPr/>
            </a:pPr>
            <a:r>
              <a:rPr lang="zh-CN" altLang="en-US" sz="2400" b="0" kern="0" dirty="0">
                <a:solidFill>
                  <a:prstClr val="black">
                    <a:lumMod val="85000"/>
                    <a:lumOff val="15000"/>
                  </a:prstClr>
                </a:solidFill>
              </a:rPr>
              <a:t>企业采购寻源的</a:t>
            </a:r>
            <a:r>
              <a:rPr lang="zh-CN" altLang="en-US" sz="2400" b="0" kern="0" dirty="0">
                <a:solidFill>
                  <a:srgbClr val="D24726"/>
                </a:solidFill>
              </a:rPr>
              <a:t>管理痛点</a:t>
            </a:r>
          </a:p>
        </p:txBody>
      </p:sp>
      <p:sp>
        <p:nvSpPr>
          <p:cNvPr id="3" name="MH_SubTitle_1"/>
          <p:cNvSpPr/>
          <p:nvPr>
            <p:custDataLst>
              <p:tags r:id="rId1"/>
            </p:custDataLst>
          </p:nvPr>
        </p:nvSpPr>
        <p:spPr>
          <a:xfrm>
            <a:off x="285698" y="853667"/>
            <a:ext cx="4023727" cy="1930116"/>
          </a:xfrm>
          <a:prstGeom prst="rect">
            <a:avLst/>
          </a:prstGeom>
          <a:solidFill>
            <a:srgbClr val="FFFFFF"/>
          </a:solidFill>
          <a:ln w="12700">
            <a:solidFill>
              <a:srgbClr val="ED7D3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74" tIns="539947" rIns="68574" bIns="34289" anchor="ctr">
            <a:normAutofit/>
          </a:bodyPr>
          <a:lstStyle/>
          <a:p>
            <a:pPr algn="ctr" defTabSz="685732">
              <a:lnSpc>
                <a:spcPct val="120000"/>
              </a:lnSpc>
              <a:defRPr/>
            </a:pPr>
            <a:endParaRPr lang="zh-CN" altLang="en-US" sz="1500">
              <a:solidFill>
                <a:srgbClr val="333333"/>
              </a:solidFill>
            </a:endParaRPr>
          </a:p>
        </p:txBody>
      </p:sp>
      <p:sp>
        <p:nvSpPr>
          <p:cNvPr id="2" name="MH_Other_1"/>
          <p:cNvSpPr/>
          <p:nvPr>
            <p:custDataLst>
              <p:tags r:id="rId2"/>
            </p:custDataLst>
          </p:nvPr>
        </p:nvSpPr>
        <p:spPr>
          <a:xfrm>
            <a:off x="267142" y="835243"/>
            <a:ext cx="774175" cy="694484"/>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ED7D3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7988" tIns="34289" rIns="68574" bIns="269975" anchor="ctr">
            <a:normAutofit/>
          </a:bodyPr>
          <a:lstStyle/>
          <a:p>
            <a:pPr defTabSz="685732">
              <a:defRPr/>
            </a:pPr>
            <a:r>
              <a:rPr lang="en-US" altLang="zh-CN" sz="2400">
                <a:solidFill>
                  <a:srgbClr val="FFFFFF"/>
                </a:solidFill>
              </a:rPr>
              <a:t>01</a:t>
            </a:r>
            <a:endParaRPr lang="zh-CN" altLang="en-US" sz="2400">
              <a:solidFill>
                <a:srgbClr val="FFFFFF"/>
              </a:solidFill>
            </a:endParaRPr>
          </a:p>
        </p:txBody>
      </p:sp>
      <p:sp>
        <p:nvSpPr>
          <p:cNvPr id="4" name="文本占位符 3"/>
          <p:cNvSpPr txBox="1">
            <a:spLocks/>
          </p:cNvSpPr>
          <p:nvPr/>
        </p:nvSpPr>
        <p:spPr bwMode="auto">
          <a:xfrm>
            <a:off x="1059869" y="853667"/>
            <a:ext cx="3175337" cy="965058"/>
          </a:xfrm>
          <a:prstGeom prst="rect">
            <a:avLst/>
          </a:prstGeom>
          <a:noFill/>
          <a:ln w="9525">
            <a:noFill/>
            <a:miter lim="800000"/>
            <a:headEnd/>
            <a:tailEnd/>
          </a:ln>
          <a:effectLst/>
        </p:spPr>
        <p:txBody>
          <a:bodyPr vert="horz" wrap="square" lIns="68574" tIns="34289" rIns="68574" bIns="34289"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 typeface="Wingdings" pitchFamily="2" charset="2"/>
              <a:buNone/>
              <a:tabLst/>
              <a:defRPr sz="1400">
                <a:solidFill>
                  <a:schemeClr val="tx1"/>
                </a:solidFill>
                <a:latin typeface="Arial"/>
                <a:ea typeface="微软雅黑" pitchFamily="34" charset="-122"/>
                <a:cs typeface="Arial"/>
                <a:sym typeface="Arial" charset="0"/>
              </a:defRPr>
            </a:lvl1pPr>
            <a:lvl2pPr marL="742950" indent="-285750" algn="l" rtl="0" eaLnBrk="1" fontAlgn="base" hangingPunct="1">
              <a:spcBef>
                <a:spcPct val="20000"/>
              </a:spcBef>
              <a:spcAft>
                <a:spcPct val="0"/>
              </a:spcAft>
              <a:buChar char="–"/>
              <a:defRPr sz="1600">
                <a:solidFill>
                  <a:schemeClr val="tx1"/>
                </a:solidFill>
                <a:latin typeface="+mj-lt"/>
                <a:ea typeface="+mn-ea"/>
                <a:cs typeface="微软雅黑"/>
              </a:defRPr>
            </a:lvl2pPr>
            <a:lvl3pPr marL="1143000" indent="-228600" algn="l" rtl="0" eaLnBrk="1" fontAlgn="base" hangingPunct="1">
              <a:spcBef>
                <a:spcPct val="20000"/>
              </a:spcBef>
              <a:spcAft>
                <a:spcPct val="0"/>
              </a:spcAft>
              <a:buChar char="•"/>
              <a:defRPr sz="1400">
                <a:solidFill>
                  <a:schemeClr val="tx1"/>
                </a:solidFill>
                <a:latin typeface="+mj-lt"/>
                <a:ea typeface="+mn-ea"/>
                <a:cs typeface="微软雅黑"/>
              </a:defRPr>
            </a:lvl3pPr>
            <a:lvl4pPr marL="1600200" indent="-228600" algn="l" rtl="0" eaLnBrk="1" fontAlgn="base" hangingPunct="1">
              <a:spcBef>
                <a:spcPct val="20000"/>
              </a:spcBef>
              <a:spcAft>
                <a:spcPct val="0"/>
              </a:spcAft>
              <a:buChar char="–"/>
              <a:defRPr sz="1200">
                <a:solidFill>
                  <a:schemeClr val="tx1"/>
                </a:solidFill>
                <a:latin typeface="+mj-lt"/>
                <a:ea typeface="+mn-ea"/>
                <a:cs typeface="微软雅黑"/>
              </a:defRPr>
            </a:lvl4pPr>
            <a:lvl5pPr marL="2057400" indent="-228600" algn="l" rtl="0" eaLnBrk="1" fontAlgn="base" hangingPunct="1">
              <a:spcBef>
                <a:spcPct val="20000"/>
              </a:spcBef>
              <a:spcAft>
                <a:spcPct val="0"/>
              </a:spcAft>
              <a:buChar char="»"/>
              <a:defRPr sz="1000">
                <a:solidFill>
                  <a:schemeClr val="tx1"/>
                </a:solidFill>
                <a:latin typeface="+mj-lt"/>
                <a:ea typeface="+mn-ea"/>
                <a:cs typeface="微软雅黑"/>
              </a:defRPr>
            </a:lvl5pPr>
            <a:lvl6pPr marL="2514600" indent="-228600" algn="l" rtl="0" eaLnBrk="1" fontAlgn="base" hangingPunct="1">
              <a:spcBef>
                <a:spcPct val="20000"/>
              </a:spcBef>
              <a:spcAft>
                <a:spcPct val="0"/>
              </a:spcAft>
              <a:buChar char="»"/>
              <a:defRPr sz="1000">
                <a:solidFill>
                  <a:schemeClr val="tx1"/>
                </a:solidFill>
                <a:latin typeface="+mj-lt"/>
                <a:ea typeface="+mn-ea"/>
              </a:defRPr>
            </a:lvl6pPr>
            <a:lvl7pPr marL="2971800" indent="-228600" algn="l" rtl="0" eaLnBrk="1" fontAlgn="base" hangingPunct="1">
              <a:spcBef>
                <a:spcPct val="20000"/>
              </a:spcBef>
              <a:spcAft>
                <a:spcPct val="0"/>
              </a:spcAft>
              <a:buChar char="»"/>
              <a:defRPr sz="1000">
                <a:solidFill>
                  <a:schemeClr val="tx1"/>
                </a:solidFill>
                <a:latin typeface="+mj-lt"/>
                <a:ea typeface="+mn-ea"/>
              </a:defRPr>
            </a:lvl7pPr>
            <a:lvl8pPr marL="3429000" indent="-228600" algn="l" rtl="0" eaLnBrk="1" fontAlgn="base" hangingPunct="1">
              <a:spcBef>
                <a:spcPct val="20000"/>
              </a:spcBef>
              <a:spcAft>
                <a:spcPct val="0"/>
              </a:spcAft>
              <a:buChar char="»"/>
              <a:defRPr sz="1000">
                <a:solidFill>
                  <a:schemeClr val="tx1"/>
                </a:solidFill>
                <a:latin typeface="+mj-lt"/>
                <a:ea typeface="+mn-ea"/>
              </a:defRPr>
            </a:lvl8pPr>
            <a:lvl9pPr marL="3886200" indent="-228600" algn="l" rtl="0" eaLnBrk="1" fontAlgn="base" hangingPunct="1">
              <a:spcBef>
                <a:spcPct val="20000"/>
              </a:spcBef>
              <a:spcAft>
                <a:spcPct val="0"/>
              </a:spcAft>
              <a:buChar char="»"/>
              <a:defRPr sz="1000">
                <a:solidFill>
                  <a:schemeClr val="tx1"/>
                </a:solidFill>
                <a:latin typeface="+mj-lt"/>
                <a:ea typeface="+mn-ea"/>
              </a:defRPr>
            </a:lvl9pPr>
          </a:lstStyle>
          <a:p>
            <a:pPr>
              <a:defRPr/>
            </a:pPr>
            <a:r>
              <a:rPr lang="zh-CN" altLang="en-US" sz="1200" b="1" kern="0" dirty="0">
                <a:solidFill>
                  <a:schemeClr val="accent2"/>
                </a:solidFill>
              </a:rPr>
              <a:t>采购模式传统，成本偏高，有待进一步降低</a:t>
            </a:r>
            <a:endParaRPr lang="en-US" altLang="zh-CN" sz="1200" b="1" kern="0" dirty="0">
              <a:solidFill>
                <a:schemeClr val="accent2"/>
              </a:solidFill>
            </a:endParaRPr>
          </a:p>
          <a:p>
            <a:pPr>
              <a:defRPr/>
            </a:pPr>
            <a:r>
              <a:rPr lang="zh-CN" altLang="en-US" sz="1100" b="1" kern="0" dirty="0" smtClean="0">
                <a:solidFill>
                  <a:schemeClr val="tx1">
                    <a:lumMod val="65000"/>
                    <a:lumOff val="35000"/>
                  </a:schemeClr>
                </a:solidFill>
              </a:rPr>
              <a:t>公司下级单位分布广，集中采购困难；纸</a:t>
            </a:r>
            <a:r>
              <a:rPr lang="zh-CN" altLang="en-US" sz="1100" b="1" kern="0" dirty="0">
                <a:solidFill>
                  <a:schemeClr val="tx1">
                    <a:lumMod val="65000"/>
                    <a:lumOff val="35000"/>
                  </a:schemeClr>
                </a:solidFill>
              </a:rPr>
              <a:t>质材料使用比例</a:t>
            </a:r>
            <a:r>
              <a:rPr lang="zh-CN" altLang="en-US" sz="1100" b="1" kern="0" dirty="0" smtClean="0">
                <a:solidFill>
                  <a:schemeClr val="tx1">
                    <a:lumMod val="65000"/>
                    <a:lumOff val="35000"/>
                  </a:schemeClr>
                </a:solidFill>
              </a:rPr>
              <a:t>大，如</a:t>
            </a:r>
            <a:r>
              <a:rPr lang="zh-CN" altLang="en-US" sz="1100" b="1" kern="0" dirty="0">
                <a:solidFill>
                  <a:schemeClr val="tx1">
                    <a:lumMod val="65000"/>
                    <a:lumOff val="35000"/>
                  </a:schemeClr>
                </a:solidFill>
              </a:rPr>
              <a:t>采购方案、标书等；招标、谈判等环节供应商指定时间地点参与等；上述人力、物力、交通等成本。</a:t>
            </a:r>
            <a:endParaRPr lang="en-US" altLang="zh-CN" sz="1100" b="1" kern="0" dirty="0">
              <a:solidFill>
                <a:schemeClr val="tx1">
                  <a:lumMod val="65000"/>
                  <a:lumOff val="35000"/>
                </a:schemeClr>
              </a:solidFill>
            </a:endParaRPr>
          </a:p>
        </p:txBody>
      </p:sp>
      <p:pic>
        <p:nvPicPr>
          <p:cNvPr id="7" name="图片 6"/>
          <p:cNvPicPr>
            <a:picLocks noChangeAspect="1"/>
          </p:cNvPicPr>
          <p:nvPr/>
        </p:nvPicPr>
        <p:blipFill>
          <a:blip r:embed="rId19" cstate="print">
            <a:extLst>
              <a:ext uri="{BEBA8EAE-BF5A-486C-A8C5-ECC9F3942E4B}">
                <a14:imgProps xmlns:a14="http://schemas.microsoft.com/office/drawing/2010/main">
                  <a14:imgLayer r:embed="rId20">
                    <a14:imgEffect>
                      <a14:backgroundRemoval t="1333" b="100000" l="250" r="100000">
                        <a14:foregroundMark x1="3000" y1="30667" x2="51000" y2="32333"/>
                        <a14:foregroundMark x1="44750" y1="16000" x2="44750" y2="4333"/>
                        <a14:foregroundMark x1="39000" y1="5667" x2="50500" y2="5000"/>
                        <a14:foregroundMark x1="93750" y1="96333" x2="99500" y2="99667"/>
                        <a14:foregroundMark x1="41250" y1="61333" x2="45000" y2="61333"/>
                        <a14:foregroundMark x1="63250" y1="65333" x2="60750" y2="65000"/>
                      </a14:backgroundRemoval>
                    </a14:imgEffect>
                  </a14:imgLayer>
                </a14:imgProps>
              </a:ext>
              <a:ext uri="{28A0092B-C50C-407E-A947-70E740481C1C}">
                <a14:useLocalDpi xmlns:a14="http://schemas.microsoft.com/office/drawing/2010/main" val="0"/>
              </a:ext>
            </a:extLst>
          </a:blip>
          <a:stretch>
            <a:fillRect/>
          </a:stretch>
        </p:blipFill>
        <p:spPr>
          <a:xfrm>
            <a:off x="1159709" y="1488271"/>
            <a:ext cx="2809777" cy="1197452"/>
          </a:xfrm>
          <a:prstGeom prst="rect">
            <a:avLst/>
          </a:prstGeom>
        </p:spPr>
      </p:pic>
      <p:sp>
        <p:nvSpPr>
          <p:cNvPr id="9" name="MH_SubTitle_1"/>
          <p:cNvSpPr/>
          <p:nvPr>
            <p:custDataLst>
              <p:tags r:id="rId3"/>
            </p:custDataLst>
          </p:nvPr>
        </p:nvSpPr>
        <p:spPr>
          <a:xfrm>
            <a:off x="4623548" y="853667"/>
            <a:ext cx="4023727" cy="1930116"/>
          </a:xfrm>
          <a:prstGeom prst="rect">
            <a:avLst/>
          </a:prstGeom>
          <a:noFill/>
          <a:ln w="12700">
            <a:solidFill>
              <a:srgbClr val="5B9B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74" tIns="539947" rIns="68574" bIns="34289" anchor="ctr">
            <a:normAutofit/>
          </a:bodyPr>
          <a:lstStyle/>
          <a:p>
            <a:pPr algn="ctr" defTabSz="685732">
              <a:lnSpc>
                <a:spcPct val="120000"/>
              </a:lnSpc>
              <a:defRPr/>
            </a:pPr>
            <a:endParaRPr lang="zh-CN" altLang="en-US" sz="1500">
              <a:solidFill>
                <a:srgbClr val="333333"/>
              </a:solidFill>
            </a:endParaRPr>
          </a:p>
        </p:txBody>
      </p:sp>
      <p:sp>
        <p:nvSpPr>
          <p:cNvPr id="10" name="MH_Other_1"/>
          <p:cNvSpPr/>
          <p:nvPr>
            <p:custDataLst>
              <p:tags r:id="rId4"/>
            </p:custDataLst>
          </p:nvPr>
        </p:nvSpPr>
        <p:spPr>
          <a:xfrm>
            <a:off x="4604994" y="835243"/>
            <a:ext cx="774175" cy="694484"/>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5B9BD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7988" tIns="34289" rIns="68574" bIns="269975" anchor="ctr">
            <a:normAutofit/>
          </a:bodyPr>
          <a:lstStyle/>
          <a:p>
            <a:pPr defTabSz="685732">
              <a:defRPr/>
            </a:pPr>
            <a:r>
              <a:rPr lang="en-US" altLang="zh-CN" sz="2400">
                <a:solidFill>
                  <a:srgbClr val="FFFFFF"/>
                </a:solidFill>
              </a:rPr>
              <a:t>02</a:t>
            </a:r>
            <a:endParaRPr lang="zh-CN" altLang="en-US" sz="2400">
              <a:solidFill>
                <a:srgbClr val="FFFFFF"/>
              </a:solidFill>
            </a:endParaRPr>
          </a:p>
        </p:txBody>
      </p:sp>
      <p:sp>
        <p:nvSpPr>
          <p:cNvPr id="11" name="文本占位符 3"/>
          <p:cNvSpPr txBox="1">
            <a:spLocks/>
          </p:cNvSpPr>
          <p:nvPr/>
        </p:nvSpPr>
        <p:spPr bwMode="auto">
          <a:xfrm>
            <a:off x="5397722" y="853667"/>
            <a:ext cx="3175337" cy="480330"/>
          </a:xfrm>
          <a:prstGeom prst="rect">
            <a:avLst/>
          </a:prstGeom>
          <a:noFill/>
          <a:ln w="9525">
            <a:noFill/>
            <a:miter lim="800000"/>
            <a:headEnd/>
            <a:tailEnd/>
          </a:ln>
          <a:effectLst/>
        </p:spPr>
        <p:txBody>
          <a:bodyPr vert="horz" wrap="square" lIns="68574" tIns="34289" rIns="68574" bIns="34289"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 typeface="Wingdings" pitchFamily="2" charset="2"/>
              <a:buNone/>
              <a:tabLst/>
              <a:defRPr sz="1400">
                <a:solidFill>
                  <a:schemeClr val="tx1"/>
                </a:solidFill>
                <a:latin typeface="Arial"/>
                <a:ea typeface="微软雅黑" pitchFamily="34" charset="-122"/>
                <a:cs typeface="Arial"/>
                <a:sym typeface="Arial" charset="0"/>
              </a:defRPr>
            </a:lvl1pPr>
            <a:lvl2pPr marL="742950" indent="-285750" algn="l" rtl="0" eaLnBrk="1" fontAlgn="base" hangingPunct="1">
              <a:spcBef>
                <a:spcPct val="20000"/>
              </a:spcBef>
              <a:spcAft>
                <a:spcPct val="0"/>
              </a:spcAft>
              <a:buChar char="–"/>
              <a:defRPr sz="1600">
                <a:solidFill>
                  <a:schemeClr val="tx1"/>
                </a:solidFill>
                <a:latin typeface="+mj-lt"/>
                <a:ea typeface="+mn-ea"/>
                <a:cs typeface="微软雅黑"/>
              </a:defRPr>
            </a:lvl2pPr>
            <a:lvl3pPr marL="1143000" indent="-228600" algn="l" rtl="0" eaLnBrk="1" fontAlgn="base" hangingPunct="1">
              <a:spcBef>
                <a:spcPct val="20000"/>
              </a:spcBef>
              <a:spcAft>
                <a:spcPct val="0"/>
              </a:spcAft>
              <a:buChar char="•"/>
              <a:defRPr sz="1400">
                <a:solidFill>
                  <a:schemeClr val="tx1"/>
                </a:solidFill>
                <a:latin typeface="+mj-lt"/>
                <a:ea typeface="+mn-ea"/>
                <a:cs typeface="微软雅黑"/>
              </a:defRPr>
            </a:lvl3pPr>
            <a:lvl4pPr marL="1600200" indent="-228600" algn="l" rtl="0" eaLnBrk="1" fontAlgn="base" hangingPunct="1">
              <a:spcBef>
                <a:spcPct val="20000"/>
              </a:spcBef>
              <a:spcAft>
                <a:spcPct val="0"/>
              </a:spcAft>
              <a:buChar char="–"/>
              <a:defRPr sz="1200">
                <a:solidFill>
                  <a:schemeClr val="tx1"/>
                </a:solidFill>
                <a:latin typeface="+mj-lt"/>
                <a:ea typeface="+mn-ea"/>
                <a:cs typeface="微软雅黑"/>
              </a:defRPr>
            </a:lvl4pPr>
            <a:lvl5pPr marL="2057400" indent="-228600" algn="l" rtl="0" eaLnBrk="1" fontAlgn="base" hangingPunct="1">
              <a:spcBef>
                <a:spcPct val="20000"/>
              </a:spcBef>
              <a:spcAft>
                <a:spcPct val="0"/>
              </a:spcAft>
              <a:buChar char="»"/>
              <a:defRPr sz="1000">
                <a:solidFill>
                  <a:schemeClr val="tx1"/>
                </a:solidFill>
                <a:latin typeface="+mj-lt"/>
                <a:ea typeface="+mn-ea"/>
                <a:cs typeface="微软雅黑"/>
              </a:defRPr>
            </a:lvl5pPr>
            <a:lvl6pPr marL="2514600" indent="-228600" algn="l" rtl="0" eaLnBrk="1" fontAlgn="base" hangingPunct="1">
              <a:spcBef>
                <a:spcPct val="20000"/>
              </a:spcBef>
              <a:spcAft>
                <a:spcPct val="0"/>
              </a:spcAft>
              <a:buChar char="»"/>
              <a:defRPr sz="1000">
                <a:solidFill>
                  <a:schemeClr val="tx1"/>
                </a:solidFill>
                <a:latin typeface="+mj-lt"/>
                <a:ea typeface="+mn-ea"/>
              </a:defRPr>
            </a:lvl6pPr>
            <a:lvl7pPr marL="2971800" indent="-228600" algn="l" rtl="0" eaLnBrk="1" fontAlgn="base" hangingPunct="1">
              <a:spcBef>
                <a:spcPct val="20000"/>
              </a:spcBef>
              <a:spcAft>
                <a:spcPct val="0"/>
              </a:spcAft>
              <a:buChar char="»"/>
              <a:defRPr sz="1000">
                <a:solidFill>
                  <a:schemeClr val="tx1"/>
                </a:solidFill>
                <a:latin typeface="+mj-lt"/>
                <a:ea typeface="+mn-ea"/>
              </a:defRPr>
            </a:lvl7pPr>
            <a:lvl8pPr marL="3429000" indent="-228600" algn="l" rtl="0" eaLnBrk="1" fontAlgn="base" hangingPunct="1">
              <a:spcBef>
                <a:spcPct val="20000"/>
              </a:spcBef>
              <a:spcAft>
                <a:spcPct val="0"/>
              </a:spcAft>
              <a:buChar char="»"/>
              <a:defRPr sz="1000">
                <a:solidFill>
                  <a:schemeClr val="tx1"/>
                </a:solidFill>
                <a:latin typeface="+mj-lt"/>
                <a:ea typeface="+mn-ea"/>
              </a:defRPr>
            </a:lvl8pPr>
            <a:lvl9pPr marL="3886200" indent="-228600" algn="l" rtl="0" eaLnBrk="1" fontAlgn="base" hangingPunct="1">
              <a:spcBef>
                <a:spcPct val="20000"/>
              </a:spcBef>
              <a:spcAft>
                <a:spcPct val="0"/>
              </a:spcAft>
              <a:buChar char="»"/>
              <a:defRPr sz="1000">
                <a:solidFill>
                  <a:schemeClr val="tx1"/>
                </a:solidFill>
                <a:latin typeface="+mj-lt"/>
                <a:ea typeface="+mn-ea"/>
              </a:defRPr>
            </a:lvl9pPr>
          </a:lstStyle>
          <a:p>
            <a:pPr>
              <a:defRPr/>
            </a:pPr>
            <a:r>
              <a:rPr lang="zh-CN" altLang="en-US" sz="1200" b="1" kern="0" dirty="0">
                <a:solidFill>
                  <a:srgbClr val="5B9BD5"/>
                </a:solidFill>
              </a:rPr>
              <a:t>采购过程，管理与合规性监督困难</a:t>
            </a:r>
            <a:endParaRPr lang="en-US" altLang="zh-CN" sz="1200" b="1" kern="0" dirty="0">
              <a:solidFill>
                <a:srgbClr val="5B9BD5"/>
              </a:solidFill>
            </a:endParaRPr>
          </a:p>
          <a:p>
            <a:pPr>
              <a:defRPr/>
            </a:pPr>
            <a:r>
              <a:rPr lang="zh-CN" altLang="en-US" sz="1100" b="1" kern="0" dirty="0">
                <a:solidFill>
                  <a:schemeClr val="tx1">
                    <a:lumMod val="65000"/>
                    <a:lumOff val="35000"/>
                  </a:schemeClr>
                </a:solidFill>
              </a:rPr>
              <a:t>采购方式多样、采购方式业务流程复杂、法律规范点多，过程中产生的痕迹众多，监管和审计困难。</a:t>
            </a:r>
          </a:p>
        </p:txBody>
      </p:sp>
      <p:sp>
        <p:nvSpPr>
          <p:cNvPr id="13" name="MH_SubTitle_1"/>
          <p:cNvSpPr/>
          <p:nvPr>
            <p:custDataLst>
              <p:tags r:id="rId5"/>
            </p:custDataLst>
          </p:nvPr>
        </p:nvSpPr>
        <p:spPr>
          <a:xfrm>
            <a:off x="288348" y="3017443"/>
            <a:ext cx="4023727" cy="1930116"/>
          </a:xfrm>
          <a:prstGeom prst="rect">
            <a:avLst/>
          </a:prstGeom>
          <a:noFill/>
          <a:ln w="127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74" tIns="539947" rIns="68574" bIns="34289" anchor="ctr">
            <a:normAutofit/>
          </a:bodyPr>
          <a:lstStyle/>
          <a:p>
            <a:pPr algn="ctr" defTabSz="685732">
              <a:lnSpc>
                <a:spcPct val="120000"/>
              </a:lnSpc>
              <a:defRPr/>
            </a:pPr>
            <a:endParaRPr lang="zh-CN" altLang="en-US" sz="1500">
              <a:solidFill>
                <a:srgbClr val="333333"/>
              </a:solidFill>
            </a:endParaRPr>
          </a:p>
        </p:txBody>
      </p:sp>
      <p:sp>
        <p:nvSpPr>
          <p:cNvPr id="14" name="MH_Other_1"/>
          <p:cNvSpPr/>
          <p:nvPr>
            <p:custDataLst>
              <p:tags r:id="rId6"/>
            </p:custDataLst>
          </p:nvPr>
        </p:nvSpPr>
        <p:spPr>
          <a:xfrm>
            <a:off x="269789" y="2999019"/>
            <a:ext cx="774175" cy="694484"/>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7988" tIns="34289" rIns="68574" bIns="269975" anchor="ctr">
            <a:normAutofit/>
          </a:bodyPr>
          <a:lstStyle/>
          <a:p>
            <a:pPr defTabSz="685732">
              <a:defRPr/>
            </a:pPr>
            <a:r>
              <a:rPr lang="en-US" altLang="zh-CN" sz="2400" dirty="0">
                <a:solidFill>
                  <a:srgbClr val="FFFFFF"/>
                </a:solidFill>
              </a:rPr>
              <a:t>03</a:t>
            </a:r>
            <a:endParaRPr lang="zh-CN" altLang="en-US" sz="2400" dirty="0">
              <a:solidFill>
                <a:srgbClr val="FFFFFF"/>
              </a:solidFill>
            </a:endParaRPr>
          </a:p>
        </p:txBody>
      </p:sp>
      <p:sp>
        <p:nvSpPr>
          <p:cNvPr id="15" name="文本占位符 3"/>
          <p:cNvSpPr txBox="1">
            <a:spLocks/>
          </p:cNvSpPr>
          <p:nvPr/>
        </p:nvSpPr>
        <p:spPr bwMode="auto">
          <a:xfrm>
            <a:off x="1062519" y="3027240"/>
            <a:ext cx="3175337" cy="480330"/>
          </a:xfrm>
          <a:prstGeom prst="rect">
            <a:avLst/>
          </a:prstGeom>
          <a:noFill/>
          <a:ln w="9525">
            <a:noFill/>
            <a:miter lim="800000"/>
            <a:headEnd/>
            <a:tailEnd/>
          </a:ln>
          <a:effectLst/>
        </p:spPr>
        <p:txBody>
          <a:bodyPr vert="horz" wrap="square" lIns="68574" tIns="34289" rIns="68574" bIns="34289"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 typeface="Wingdings" pitchFamily="2" charset="2"/>
              <a:buNone/>
              <a:tabLst/>
              <a:defRPr sz="1400">
                <a:solidFill>
                  <a:schemeClr val="tx1"/>
                </a:solidFill>
                <a:latin typeface="Arial"/>
                <a:ea typeface="微软雅黑" pitchFamily="34" charset="-122"/>
                <a:cs typeface="Arial"/>
                <a:sym typeface="Arial" charset="0"/>
              </a:defRPr>
            </a:lvl1pPr>
            <a:lvl2pPr marL="742950" indent="-285750" algn="l" rtl="0" eaLnBrk="1" fontAlgn="base" hangingPunct="1">
              <a:spcBef>
                <a:spcPct val="20000"/>
              </a:spcBef>
              <a:spcAft>
                <a:spcPct val="0"/>
              </a:spcAft>
              <a:buChar char="–"/>
              <a:defRPr sz="1600">
                <a:solidFill>
                  <a:schemeClr val="tx1"/>
                </a:solidFill>
                <a:latin typeface="+mj-lt"/>
                <a:ea typeface="+mn-ea"/>
                <a:cs typeface="微软雅黑"/>
              </a:defRPr>
            </a:lvl2pPr>
            <a:lvl3pPr marL="1143000" indent="-228600" algn="l" rtl="0" eaLnBrk="1" fontAlgn="base" hangingPunct="1">
              <a:spcBef>
                <a:spcPct val="20000"/>
              </a:spcBef>
              <a:spcAft>
                <a:spcPct val="0"/>
              </a:spcAft>
              <a:buChar char="•"/>
              <a:defRPr sz="1400">
                <a:solidFill>
                  <a:schemeClr val="tx1"/>
                </a:solidFill>
                <a:latin typeface="+mj-lt"/>
                <a:ea typeface="+mn-ea"/>
                <a:cs typeface="微软雅黑"/>
              </a:defRPr>
            </a:lvl3pPr>
            <a:lvl4pPr marL="1600200" indent="-228600" algn="l" rtl="0" eaLnBrk="1" fontAlgn="base" hangingPunct="1">
              <a:spcBef>
                <a:spcPct val="20000"/>
              </a:spcBef>
              <a:spcAft>
                <a:spcPct val="0"/>
              </a:spcAft>
              <a:buChar char="–"/>
              <a:defRPr sz="1200">
                <a:solidFill>
                  <a:schemeClr val="tx1"/>
                </a:solidFill>
                <a:latin typeface="+mj-lt"/>
                <a:ea typeface="+mn-ea"/>
                <a:cs typeface="微软雅黑"/>
              </a:defRPr>
            </a:lvl4pPr>
            <a:lvl5pPr marL="2057400" indent="-228600" algn="l" rtl="0" eaLnBrk="1" fontAlgn="base" hangingPunct="1">
              <a:spcBef>
                <a:spcPct val="20000"/>
              </a:spcBef>
              <a:spcAft>
                <a:spcPct val="0"/>
              </a:spcAft>
              <a:buChar char="»"/>
              <a:defRPr sz="1000">
                <a:solidFill>
                  <a:schemeClr val="tx1"/>
                </a:solidFill>
                <a:latin typeface="+mj-lt"/>
                <a:ea typeface="+mn-ea"/>
                <a:cs typeface="微软雅黑"/>
              </a:defRPr>
            </a:lvl5pPr>
            <a:lvl6pPr marL="2514600" indent="-228600" algn="l" rtl="0" eaLnBrk="1" fontAlgn="base" hangingPunct="1">
              <a:spcBef>
                <a:spcPct val="20000"/>
              </a:spcBef>
              <a:spcAft>
                <a:spcPct val="0"/>
              </a:spcAft>
              <a:buChar char="»"/>
              <a:defRPr sz="1000">
                <a:solidFill>
                  <a:schemeClr val="tx1"/>
                </a:solidFill>
                <a:latin typeface="+mj-lt"/>
                <a:ea typeface="+mn-ea"/>
              </a:defRPr>
            </a:lvl6pPr>
            <a:lvl7pPr marL="2971800" indent="-228600" algn="l" rtl="0" eaLnBrk="1" fontAlgn="base" hangingPunct="1">
              <a:spcBef>
                <a:spcPct val="20000"/>
              </a:spcBef>
              <a:spcAft>
                <a:spcPct val="0"/>
              </a:spcAft>
              <a:buChar char="»"/>
              <a:defRPr sz="1000">
                <a:solidFill>
                  <a:schemeClr val="tx1"/>
                </a:solidFill>
                <a:latin typeface="+mj-lt"/>
                <a:ea typeface="+mn-ea"/>
              </a:defRPr>
            </a:lvl7pPr>
            <a:lvl8pPr marL="3429000" indent="-228600" algn="l" rtl="0" eaLnBrk="1" fontAlgn="base" hangingPunct="1">
              <a:spcBef>
                <a:spcPct val="20000"/>
              </a:spcBef>
              <a:spcAft>
                <a:spcPct val="0"/>
              </a:spcAft>
              <a:buChar char="»"/>
              <a:defRPr sz="1000">
                <a:solidFill>
                  <a:schemeClr val="tx1"/>
                </a:solidFill>
                <a:latin typeface="+mj-lt"/>
                <a:ea typeface="+mn-ea"/>
              </a:defRPr>
            </a:lvl8pPr>
            <a:lvl9pPr marL="3886200" indent="-228600" algn="l" rtl="0" eaLnBrk="1" fontAlgn="base" hangingPunct="1">
              <a:spcBef>
                <a:spcPct val="20000"/>
              </a:spcBef>
              <a:spcAft>
                <a:spcPct val="0"/>
              </a:spcAft>
              <a:buChar char="»"/>
              <a:defRPr sz="1000">
                <a:solidFill>
                  <a:schemeClr val="tx1"/>
                </a:solidFill>
                <a:latin typeface="+mj-lt"/>
                <a:ea typeface="+mn-ea"/>
              </a:defRPr>
            </a:lvl9pPr>
          </a:lstStyle>
          <a:p>
            <a:pPr>
              <a:defRPr/>
            </a:pPr>
            <a:r>
              <a:rPr lang="zh-CN" altLang="en-US" sz="1200" b="1" kern="0" dirty="0">
                <a:solidFill>
                  <a:srgbClr val="70AD47"/>
                </a:solidFill>
              </a:rPr>
              <a:t>采购效率仍不高，用户满意度偏低</a:t>
            </a:r>
            <a:endParaRPr lang="en-US" altLang="zh-CN" sz="1200" b="1" kern="0" dirty="0">
              <a:solidFill>
                <a:srgbClr val="70AD47"/>
              </a:solidFill>
            </a:endParaRPr>
          </a:p>
          <a:p>
            <a:pPr>
              <a:defRPr/>
            </a:pPr>
            <a:r>
              <a:rPr lang="zh-CN" altLang="en-US" sz="1100" b="1" kern="0" dirty="0">
                <a:solidFill>
                  <a:schemeClr val="tx1">
                    <a:lumMod val="65000"/>
                    <a:lumOff val="35000"/>
                  </a:schemeClr>
                </a:solidFill>
              </a:rPr>
              <a:t>需求提出、方案制定与审批、招投标和谈判、合同签定，要货，周期长无法满足快速发展的社会化需求。</a:t>
            </a:r>
            <a:endParaRPr lang="en-US" altLang="zh-CN" sz="1100" b="1" kern="0" dirty="0">
              <a:solidFill>
                <a:schemeClr val="tx1">
                  <a:lumMod val="65000"/>
                  <a:lumOff val="35000"/>
                </a:schemeClr>
              </a:solidFill>
            </a:endParaRPr>
          </a:p>
        </p:txBody>
      </p:sp>
      <p:sp>
        <p:nvSpPr>
          <p:cNvPr id="17" name="MH_SubTitle_1"/>
          <p:cNvSpPr/>
          <p:nvPr>
            <p:custDataLst>
              <p:tags r:id="rId7"/>
            </p:custDataLst>
          </p:nvPr>
        </p:nvSpPr>
        <p:spPr>
          <a:xfrm>
            <a:off x="4621162" y="3017443"/>
            <a:ext cx="4023727" cy="1930116"/>
          </a:xfrm>
          <a:prstGeom prst="rect">
            <a:avLst/>
          </a:prstGeom>
          <a:solidFill>
            <a:srgbClr val="FFFFFF"/>
          </a:solidFill>
          <a:ln w="127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74" tIns="539947" rIns="68574" bIns="34289" anchor="ctr">
            <a:normAutofit/>
          </a:bodyPr>
          <a:lstStyle/>
          <a:p>
            <a:pPr algn="ctr" defTabSz="685732">
              <a:lnSpc>
                <a:spcPct val="120000"/>
              </a:lnSpc>
              <a:defRPr/>
            </a:pPr>
            <a:endParaRPr lang="zh-CN" altLang="en-US" sz="1500">
              <a:solidFill>
                <a:srgbClr val="333333"/>
              </a:solidFill>
            </a:endParaRPr>
          </a:p>
        </p:txBody>
      </p:sp>
      <p:sp>
        <p:nvSpPr>
          <p:cNvPr id="18" name="MH_Other_1"/>
          <p:cNvSpPr/>
          <p:nvPr>
            <p:custDataLst>
              <p:tags r:id="rId8"/>
            </p:custDataLst>
          </p:nvPr>
        </p:nvSpPr>
        <p:spPr>
          <a:xfrm>
            <a:off x="4602608" y="2999019"/>
            <a:ext cx="774175" cy="694484"/>
          </a:xfrm>
          <a:custGeom>
            <a:avLst/>
            <a:gdLst>
              <a:gd name="connsiteX0" fmla="*/ 0 w 1455420"/>
              <a:gd name="connsiteY0" fmla="*/ 0 h 976547"/>
              <a:gd name="connsiteX1" fmla="*/ 1455420 w 1455420"/>
              <a:gd name="connsiteY1" fmla="*/ 0 h 976547"/>
              <a:gd name="connsiteX2" fmla="*/ 1455420 w 1455420"/>
              <a:gd name="connsiteY2" fmla="*/ 138392 h 976547"/>
              <a:gd name="connsiteX3" fmla="*/ 0 w 1455420"/>
              <a:gd name="connsiteY3" fmla="*/ 976547 h 976547"/>
              <a:gd name="connsiteX4" fmla="*/ 0 w 1455420"/>
              <a:gd name="connsiteY4" fmla="*/ 0 h 976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420" h="976547">
                <a:moveTo>
                  <a:pt x="0" y="0"/>
                </a:moveTo>
                <a:lnTo>
                  <a:pt x="1455420" y="0"/>
                </a:lnTo>
                <a:lnTo>
                  <a:pt x="1455420" y="138392"/>
                </a:lnTo>
                <a:lnTo>
                  <a:pt x="0" y="976547"/>
                </a:lnTo>
                <a:lnTo>
                  <a:pt x="0" y="0"/>
                </a:lnTo>
                <a:close/>
              </a:path>
            </a:pathLst>
          </a:cu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7988" tIns="34289" rIns="68574" bIns="269975" anchor="ctr">
            <a:normAutofit/>
          </a:bodyPr>
          <a:lstStyle/>
          <a:p>
            <a:pPr defTabSz="685732">
              <a:defRPr/>
            </a:pPr>
            <a:r>
              <a:rPr lang="en-US" altLang="zh-CN" sz="2400">
                <a:solidFill>
                  <a:srgbClr val="FFFFFF"/>
                </a:solidFill>
              </a:rPr>
              <a:t>04</a:t>
            </a:r>
            <a:endParaRPr lang="zh-CN" altLang="en-US" sz="2400">
              <a:solidFill>
                <a:srgbClr val="FFFFFF"/>
              </a:solidFill>
            </a:endParaRPr>
          </a:p>
        </p:txBody>
      </p:sp>
      <p:sp>
        <p:nvSpPr>
          <p:cNvPr id="19" name="文本占位符 3"/>
          <p:cNvSpPr txBox="1">
            <a:spLocks/>
          </p:cNvSpPr>
          <p:nvPr/>
        </p:nvSpPr>
        <p:spPr bwMode="auto">
          <a:xfrm>
            <a:off x="5395337" y="3037037"/>
            <a:ext cx="3175337" cy="480330"/>
          </a:xfrm>
          <a:prstGeom prst="rect">
            <a:avLst/>
          </a:prstGeom>
          <a:noFill/>
          <a:ln w="9525">
            <a:noFill/>
            <a:miter lim="800000"/>
            <a:headEnd/>
            <a:tailEnd/>
          </a:ln>
          <a:effectLst/>
        </p:spPr>
        <p:txBody>
          <a:bodyPr vert="horz" wrap="square" lIns="68574" tIns="34289" rIns="68574" bIns="34289" numCol="1" anchor="t"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 typeface="Wingdings" pitchFamily="2" charset="2"/>
              <a:buNone/>
              <a:tabLst/>
              <a:defRPr sz="1400">
                <a:solidFill>
                  <a:schemeClr val="tx1"/>
                </a:solidFill>
                <a:latin typeface="Arial"/>
                <a:ea typeface="微软雅黑" pitchFamily="34" charset="-122"/>
                <a:cs typeface="Arial"/>
                <a:sym typeface="Arial" charset="0"/>
              </a:defRPr>
            </a:lvl1pPr>
            <a:lvl2pPr marL="742950" indent="-285750" algn="l" rtl="0" eaLnBrk="1" fontAlgn="base" hangingPunct="1">
              <a:spcBef>
                <a:spcPct val="20000"/>
              </a:spcBef>
              <a:spcAft>
                <a:spcPct val="0"/>
              </a:spcAft>
              <a:buChar char="–"/>
              <a:defRPr sz="1600">
                <a:solidFill>
                  <a:schemeClr val="tx1"/>
                </a:solidFill>
                <a:latin typeface="+mj-lt"/>
                <a:ea typeface="+mn-ea"/>
                <a:cs typeface="微软雅黑"/>
              </a:defRPr>
            </a:lvl2pPr>
            <a:lvl3pPr marL="1143000" indent="-228600" algn="l" rtl="0" eaLnBrk="1" fontAlgn="base" hangingPunct="1">
              <a:spcBef>
                <a:spcPct val="20000"/>
              </a:spcBef>
              <a:spcAft>
                <a:spcPct val="0"/>
              </a:spcAft>
              <a:buChar char="•"/>
              <a:defRPr sz="1400">
                <a:solidFill>
                  <a:schemeClr val="tx1"/>
                </a:solidFill>
                <a:latin typeface="+mj-lt"/>
                <a:ea typeface="+mn-ea"/>
                <a:cs typeface="微软雅黑"/>
              </a:defRPr>
            </a:lvl3pPr>
            <a:lvl4pPr marL="1600200" indent="-228600" algn="l" rtl="0" eaLnBrk="1" fontAlgn="base" hangingPunct="1">
              <a:spcBef>
                <a:spcPct val="20000"/>
              </a:spcBef>
              <a:spcAft>
                <a:spcPct val="0"/>
              </a:spcAft>
              <a:buChar char="–"/>
              <a:defRPr sz="1200">
                <a:solidFill>
                  <a:schemeClr val="tx1"/>
                </a:solidFill>
                <a:latin typeface="+mj-lt"/>
                <a:ea typeface="+mn-ea"/>
                <a:cs typeface="微软雅黑"/>
              </a:defRPr>
            </a:lvl4pPr>
            <a:lvl5pPr marL="2057400" indent="-228600" algn="l" rtl="0" eaLnBrk="1" fontAlgn="base" hangingPunct="1">
              <a:spcBef>
                <a:spcPct val="20000"/>
              </a:spcBef>
              <a:spcAft>
                <a:spcPct val="0"/>
              </a:spcAft>
              <a:buChar char="»"/>
              <a:defRPr sz="1000">
                <a:solidFill>
                  <a:schemeClr val="tx1"/>
                </a:solidFill>
                <a:latin typeface="+mj-lt"/>
                <a:ea typeface="+mn-ea"/>
                <a:cs typeface="微软雅黑"/>
              </a:defRPr>
            </a:lvl5pPr>
            <a:lvl6pPr marL="2514600" indent="-228600" algn="l" rtl="0" eaLnBrk="1" fontAlgn="base" hangingPunct="1">
              <a:spcBef>
                <a:spcPct val="20000"/>
              </a:spcBef>
              <a:spcAft>
                <a:spcPct val="0"/>
              </a:spcAft>
              <a:buChar char="»"/>
              <a:defRPr sz="1000">
                <a:solidFill>
                  <a:schemeClr val="tx1"/>
                </a:solidFill>
                <a:latin typeface="+mj-lt"/>
                <a:ea typeface="+mn-ea"/>
              </a:defRPr>
            </a:lvl6pPr>
            <a:lvl7pPr marL="2971800" indent="-228600" algn="l" rtl="0" eaLnBrk="1" fontAlgn="base" hangingPunct="1">
              <a:spcBef>
                <a:spcPct val="20000"/>
              </a:spcBef>
              <a:spcAft>
                <a:spcPct val="0"/>
              </a:spcAft>
              <a:buChar char="»"/>
              <a:defRPr sz="1000">
                <a:solidFill>
                  <a:schemeClr val="tx1"/>
                </a:solidFill>
                <a:latin typeface="+mj-lt"/>
                <a:ea typeface="+mn-ea"/>
              </a:defRPr>
            </a:lvl7pPr>
            <a:lvl8pPr marL="3429000" indent="-228600" algn="l" rtl="0" eaLnBrk="1" fontAlgn="base" hangingPunct="1">
              <a:spcBef>
                <a:spcPct val="20000"/>
              </a:spcBef>
              <a:spcAft>
                <a:spcPct val="0"/>
              </a:spcAft>
              <a:buChar char="»"/>
              <a:defRPr sz="1000">
                <a:solidFill>
                  <a:schemeClr val="tx1"/>
                </a:solidFill>
                <a:latin typeface="+mj-lt"/>
                <a:ea typeface="+mn-ea"/>
              </a:defRPr>
            </a:lvl8pPr>
            <a:lvl9pPr marL="3886200" indent="-228600" algn="l" rtl="0" eaLnBrk="1" fontAlgn="base" hangingPunct="1">
              <a:spcBef>
                <a:spcPct val="20000"/>
              </a:spcBef>
              <a:spcAft>
                <a:spcPct val="0"/>
              </a:spcAft>
              <a:buChar char="»"/>
              <a:defRPr sz="1000">
                <a:solidFill>
                  <a:schemeClr val="tx1"/>
                </a:solidFill>
                <a:latin typeface="+mj-lt"/>
                <a:ea typeface="+mn-ea"/>
              </a:defRPr>
            </a:lvl9pPr>
          </a:lstStyle>
          <a:p>
            <a:pPr>
              <a:defRPr/>
            </a:pPr>
            <a:r>
              <a:rPr lang="zh-CN" altLang="en-US" sz="1200" b="1" kern="0" dirty="0">
                <a:solidFill>
                  <a:srgbClr val="E2AC00"/>
                </a:solidFill>
              </a:rPr>
              <a:t>采购电子化重视程度不够</a:t>
            </a:r>
            <a:endParaRPr lang="en-US" altLang="zh-CN" sz="1200" b="1" kern="0" dirty="0">
              <a:solidFill>
                <a:srgbClr val="E2AC00"/>
              </a:solidFill>
            </a:endParaRPr>
          </a:p>
          <a:p>
            <a:pPr>
              <a:defRPr/>
            </a:pPr>
            <a:r>
              <a:rPr lang="zh-CN" altLang="en-US" sz="1100" b="1" kern="0" dirty="0" smtClean="0">
                <a:solidFill>
                  <a:schemeClr val="tx1">
                    <a:lumMod val="65000"/>
                    <a:lumOff val="35000"/>
                  </a:schemeClr>
                </a:solidFill>
              </a:rPr>
              <a:t>数据结构化</a:t>
            </a:r>
            <a:r>
              <a:rPr lang="zh-CN" altLang="en-US" sz="1100" b="1" kern="0" dirty="0">
                <a:solidFill>
                  <a:schemeClr val="tx1">
                    <a:lumMod val="65000"/>
                    <a:lumOff val="35000"/>
                  </a:schemeClr>
                </a:solidFill>
              </a:rPr>
              <a:t>粒度不够，数据分析与挖掘没有应用于管理与生产；信息发布煤价单一，供求双方不对称。。</a:t>
            </a:r>
            <a:endParaRPr lang="en-US" altLang="zh-CN" sz="1100" b="1" kern="0" dirty="0">
              <a:solidFill>
                <a:schemeClr val="tx1">
                  <a:lumMod val="65000"/>
                  <a:lumOff val="35000"/>
                </a:schemeClr>
              </a:solidFill>
            </a:endParaRPr>
          </a:p>
        </p:txBody>
      </p:sp>
      <p:pic>
        <p:nvPicPr>
          <p:cNvPr id="21" name="图片 20"/>
          <p:cNvPicPr>
            <a:picLocks noChangeAspect="1"/>
          </p:cNvPicPr>
          <p:nvPr/>
        </p:nvPicPr>
        <p:blipFill>
          <a:blip r:embed="rId21"/>
          <a:stretch>
            <a:fillRect/>
          </a:stretch>
        </p:blipFill>
        <p:spPr>
          <a:xfrm>
            <a:off x="6231145" y="3632589"/>
            <a:ext cx="1503704" cy="1280922"/>
          </a:xfrm>
          <a:prstGeom prst="rect">
            <a:avLst/>
          </a:prstGeom>
        </p:spPr>
      </p:pic>
      <p:sp>
        <p:nvSpPr>
          <p:cNvPr id="5" name="灯片编号占位符 4"/>
          <p:cNvSpPr>
            <a:spLocks noGrp="1"/>
          </p:cNvSpPr>
          <p:nvPr>
            <p:ph type="sldNum" sz="quarter" idx="4"/>
          </p:nvPr>
        </p:nvSpPr>
        <p:spPr/>
        <p:txBody>
          <a:bodyPr/>
          <a:lstStyle/>
          <a:p>
            <a:fld id="{42E5294C-4F80-4620-B1C4-F6736012926B}" type="slidenum">
              <a:rPr lang="zh-CN" altLang="en-US" smtClean="0"/>
              <a:pPr/>
              <a:t>10</a:t>
            </a:fld>
            <a:endParaRPr lang="zh-CN" altLang="en-US"/>
          </a:p>
        </p:txBody>
      </p:sp>
    </p:spTree>
    <p:extLst>
      <p:ext uri="{BB962C8B-B14F-4D97-AF65-F5344CB8AC3E}">
        <p14:creationId xmlns:p14="http://schemas.microsoft.com/office/powerpoint/2010/main" val="3434695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defTabSz="685749"/>
            <a:fld id="{42E5294C-4F80-4620-B1C4-F6736012926B}" type="slidenum">
              <a:rPr lang="zh-CN" altLang="en-US" smtClean="0"/>
              <a:pPr defTabSz="685749"/>
              <a:t>11</a:t>
            </a:fld>
            <a:endParaRPr lang="zh-CN" altLang="en-US"/>
          </a:p>
        </p:txBody>
      </p:sp>
      <p:pic>
        <p:nvPicPr>
          <p:cNvPr id="8" name="图片 2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583" y="2514600"/>
            <a:ext cx="669609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bwMode="auto">
          <a:xfrm>
            <a:off x="154315" y="805186"/>
            <a:ext cx="8846810" cy="1565106"/>
          </a:xfrm>
          <a:prstGeom prst="rect">
            <a:avLst/>
          </a:prstGeom>
          <a:solidFill>
            <a:schemeClr val="bg1"/>
          </a:solidFill>
          <a:ln w="28575" cap="flat" cmpd="sng" algn="ctr">
            <a:solidFill>
              <a:srgbClr val="C00000"/>
            </a:solidFill>
            <a:prstDash val="solid"/>
            <a:round/>
            <a:headEnd type="none" w="med" len="med"/>
            <a:tailEnd type="none" w="med" len="med"/>
          </a:ln>
          <a:effectLst/>
        </p:spPr>
        <p:txBody>
          <a:bodyPr vert="horz" wrap="square" lIns="91434" tIns="45717" rIns="91434" bIns="45717" numCol="1" rtlCol="0" anchor="t" anchorCtr="0" compatLnSpc="1"/>
          <a:lstStyle/>
          <a:p>
            <a:endParaRPr lang="zh-CN" altLang="en-US"/>
          </a:p>
        </p:txBody>
      </p:sp>
      <p:sp>
        <p:nvSpPr>
          <p:cNvPr id="10" name="Text Box 9"/>
          <p:cNvSpPr txBox="1">
            <a:spLocks noChangeArrowheads="1"/>
          </p:cNvSpPr>
          <p:nvPr/>
        </p:nvSpPr>
        <p:spPr bwMode="auto">
          <a:xfrm>
            <a:off x="1378254" y="877192"/>
            <a:ext cx="7556196" cy="1493096"/>
          </a:xfrm>
          <a:prstGeom prst="rect">
            <a:avLst/>
          </a:prstGeom>
          <a:noFill/>
          <a:ln w="9525">
            <a:noFill/>
            <a:miter lim="800000"/>
          </a:ln>
        </p:spPr>
        <p:txBody>
          <a:bodyPr wrap="square" lIns="67623" tIns="35240" rIns="67623" bIns="35240">
            <a:spAutoFit/>
          </a:bodyPr>
          <a:lstStyle/>
          <a:p>
            <a:pPr marL="285729" lvl="1" indent="-285729" defTabSz="913697">
              <a:lnSpc>
                <a:spcPct val="120000"/>
              </a:lnSpc>
              <a:buClr>
                <a:srgbClr val="C00000"/>
              </a:buClr>
              <a:buFont typeface="Wingdings" panose="05000000000000000000" pitchFamily="2" charset="2"/>
              <a:buChar char="p"/>
            </a:pPr>
            <a:r>
              <a:rPr lang="zh-CN" altLang="en-US" sz="1100" dirty="0">
                <a:solidFill>
                  <a:prstClr val="black"/>
                </a:solidFill>
                <a:latin typeface="微软雅黑" panose="020B0503020204020204" pitchFamily="34" charset="-122"/>
                <a:ea typeface="微软雅黑" panose="020B0503020204020204" pitchFamily="34" charset="-122"/>
              </a:rPr>
              <a:t>为了规范电子招标投标活动，促进电子招标投标健康发展，国家发展改革委、工业和信息化部、监察部、住房城乡建设部、交通运输部、铁道部、水利部、商务部联合制定了</a:t>
            </a: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电子招标投标办法</a:t>
            </a:r>
            <a:r>
              <a:rPr lang="en-US" altLang="zh-CN" sz="1100"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及技术规范等相关附件，于</a:t>
            </a:r>
            <a:r>
              <a:rPr lang="en-US" altLang="zh-CN" sz="1100" dirty="0">
                <a:solidFill>
                  <a:prstClr val="black"/>
                </a:solidFill>
                <a:latin typeface="微软雅黑" panose="020B0503020204020204" pitchFamily="34" charset="-122"/>
                <a:ea typeface="微软雅黑" panose="020B0503020204020204" pitchFamily="34" charset="-122"/>
              </a:rPr>
              <a:t>2013</a:t>
            </a:r>
            <a:r>
              <a:rPr lang="zh-CN" altLang="en-US" sz="1100" dirty="0">
                <a:solidFill>
                  <a:prstClr val="black"/>
                </a:solidFill>
                <a:latin typeface="微软雅黑" panose="020B0503020204020204" pitchFamily="34" charset="-122"/>
                <a:ea typeface="微软雅黑" panose="020B0503020204020204" pitchFamily="34" charset="-122"/>
              </a:rPr>
              <a:t>年</a:t>
            </a:r>
            <a:r>
              <a:rPr lang="en-US" altLang="zh-CN" sz="1100" dirty="0">
                <a:solidFill>
                  <a:prstClr val="black"/>
                </a:solidFill>
                <a:latin typeface="微软雅黑" panose="020B0503020204020204" pitchFamily="34" charset="-122"/>
                <a:ea typeface="微软雅黑" panose="020B0503020204020204" pitchFamily="34" charset="-122"/>
              </a:rPr>
              <a:t>2</a:t>
            </a:r>
            <a:r>
              <a:rPr lang="zh-CN" altLang="en-US" sz="1100" dirty="0">
                <a:solidFill>
                  <a:prstClr val="black"/>
                </a:solidFill>
                <a:latin typeface="微软雅黑" panose="020B0503020204020204" pitchFamily="34" charset="-122"/>
                <a:ea typeface="微软雅黑" panose="020B0503020204020204" pitchFamily="34" charset="-122"/>
              </a:rPr>
              <a:t>月</a:t>
            </a:r>
            <a:r>
              <a:rPr lang="en-US" altLang="zh-CN" sz="1100" dirty="0">
                <a:solidFill>
                  <a:prstClr val="black"/>
                </a:solidFill>
                <a:latin typeface="微软雅黑" panose="020B0503020204020204" pitchFamily="34" charset="-122"/>
                <a:ea typeface="微软雅黑" panose="020B0503020204020204" pitchFamily="34" charset="-122"/>
              </a:rPr>
              <a:t>4</a:t>
            </a:r>
            <a:r>
              <a:rPr lang="zh-CN" altLang="en-US" sz="1100" dirty="0">
                <a:solidFill>
                  <a:prstClr val="black"/>
                </a:solidFill>
                <a:latin typeface="微软雅黑" panose="020B0503020204020204" pitchFamily="34" charset="-122"/>
                <a:ea typeface="微软雅黑" panose="020B0503020204020204" pitchFamily="34" charset="-122"/>
              </a:rPr>
              <a:t>日发布，自</a:t>
            </a:r>
            <a:r>
              <a:rPr lang="en-US" altLang="zh-CN" sz="1100" dirty="0">
                <a:solidFill>
                  <a:prstClr val="black"/>
                </a:solidFill>
                <a:latin typeface="微软雅黑" panose="020B0503020204020204" pitchFamily="34" charset="-122"/>
                <a:ea typeface="微软雅黑" panose="020B0503020204020204" pitchFamily="34" charset="-122"/>
              </a:rPr>
              <a:t>2013</a:t>
            </a:r>
            <a:r>
              <a:rPr lang="zh-CN" altLang="en-US" sz="1100" dirty="0">
                <a:solidFill>
                  <a:prstClr val="black"/>
                </a:solidFill>
                <a:latin typeface="微软雅黑" panose="020B0503020204020204" pitchFamily="34" charset="-122"/>
                <a:ea typeface="微软雅黑" panose="020B0503020204020204" pitchFamily="34" charset="-122"/>
              </a:rPr>
              <a:t>年</a:t>
            </a:r>
            <a:r>
              <a:rPr lang="en-US" altLang="zh-CN" sz="1100" dirty="0">
                <a:solidFill>
                  <a:prstClr val="black"/>
                </a:solidFill>
                <a:latin typeface="微软雅黑" panose="020B0503020204020204" pitchFamily="34" charset="-122"/>
                <a:ea typeface="微软雅黑" panose="020B0503020204020204" pitchFamily="34" charset="-122"/>
              </a:rPr>
              <a:t>5</a:t>
            </a:r>
            <a:r>
              <a:rPr lang="zh-CN" altLang="en-US" sz="1100" dirty="0">
                <a:solidFill>
                  <a:prstClr val="black"/>
                </a:solidFill>
                <a:latin typeface="微软雅黑" panose="020B0503020204020204" pitchFamily="34" charset="-122"/>
                <a:ea typeface="微软雅黑" panose="020B0503020204020204" pitchFamily="34" charset="-122"/>
              </a:rPr>
              <a:t>月</a:t>
            </a:r>
            <a:r>
              <a:rPr lang="en-US" altLang="zh-CN" sz="1100" dirty="0">
                <a:solidFill>
                  <a:prstClr val="black"/>
                </a:solidFill>
                <a:latin typeface="微软雅黑" panose="020B0503020204020204" pitchFamily="34" charset="-122"/>
                <a:ea typeface="微软雅黑" panose="020B0503020204020204" pitchFamily="34" charset="-122"/>
              </a:rPr>
              <a:t>1</a:t>
            </a:r>
            <a:r>
              <a:rPr lang="zh-CN" altLang="en-US" sz="1100" dirty="0">
                <a:solidFill>
                  <a:prstClr val="black"/>
                </a:solidFill>
                <a:latin typeface="微软雅黑" panose="020B0503020204020204" pitchFamily="34" charset="-122"/>
                <a:ea typeface="微软雅黑" panose="020B0503020204020204" pitchFamily="34" charset="-122"/>
              </a:rPr>
              <a:t>日起施行。</a:t>
            </a:r>
            <a:endParaRPr lang="en-US" altLang="zh-CN" sz="1100" dirty="0">
              <a:solidFill>
                <a:prstClr val="black"/>
              </a:solidFill>
              <a:latin typeface="微软雅黑" panose="020B0503020204020204" pitchFamily="34" charset="-122"/>
              <a:ea typeface="微软雅黑" panose="020B0503020204020204" pitchFamily="34" charset="-122"/>
            </a:endParaRPr>
          </a:p>
          <a:p>
            <a:pPr marL="285729" lvl="1" indent="-285729" defTabSz="913697">
              <a:lnSpc>
                <a:spcPct val="120000"/>
              </a:lnSpc>
              <a:buClr>
                <a:srgbClr val="C00000"/>
              </a:buClr>
              <a:buFont typeface="Wingdings" panose="05000000000000000000" pitchFamily="2" charset="2"/>
              <a:buChar char="p"/>
            </a:pPr>
            <a:r>
              <a:rPr lang="zh-CN" altLang="en-US" sz="1100" dirty="0">
                <a:latin typeface="微软雅黑" panose="020B0503020204020204" pitchFamily="34" charset="-122"/>
                <a:ea typeface="微软雅黑" panose="020B0503020204020204" pitchFamily="34" charset="-122"/>
              </a:rPr>
              <a:t>为了规范电子招标投标检测认证，国家认监委、发展改革委、工业和信息化部、住房城乡建设部、交通运输部、水利部、商务部联合制定了</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电子招标投标系统检测认证管理办法（试行）</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及检测技术规范，自</a:t>
            </a:r>
            <a:r>
              <a:rPr lang="en-US" altLang="zh-CN" sz="1100" dirty="0">
                <a:latin typeface="微软雅黑" panose="020B0503020204020204" pitchFamily="34" charset="-122"/>
                <a:ea typeface="微软雅黑" panose="020B0503020204020204" pitchFamily="34" charset="-122"/>
              </a:rPr>
              <a:t>2015</a:t>
            </a:r>
            <a:r>
              <a:rPr lang="zh-CN" altLang="en-US" sz="1100" dirty="0">
                <a:latin typeface="微软雅黑" panose="020B0503020204020204" pitchFamily="34" charset="-122"/>
                <a:ea typeface="微软雅黑" panose="020B0503020204020204" pitchFamily="34" charset="-122"/>
              </a:rPr>
              <a:t>年</a:t>
            </a:r>
            <a:r>
              <a:rPr lang="en-US" altLang="zh-CN" sz="1100" dirty="0">
                <a:latin typeface="微软雅黑" panose="020B0503020204020204" pitchFamily="34" charset="-122"/>
                <a:ea typeface="微软雅黑" panose="020B0503020204020204" pitchFamily="34" charset="-122"/>
              </a:rPr>
              <a:t>9</a:t>
            </a:r>
            <a:r>
              <a:rPr lang="zh-CN" altLang="en-US" sz="1100" dirty="0">
                <a:latin typeface="微软雅黑" panose="020B0503020204020204" pitchFamily="34" charset="-122"/>
                <a:ea typeface="微软雅黑" panose="020B0503020204020204" pitchFamily="34" charset="-122"/>
              </a:rPr>
              <a:t>月起施行。</a:t>
            </a:r>
            <a:endParaRPr lang="en-US" altLang="zh-CN" sz="1100" dirty="0">
              <a:latin typeface="微软雅黑" panose="020B0503020204020204" pitchFamily="34" charset="-122"/>
              <a:ea typeface="微软雅黑" panose="020B0503020204020204" pitchFamily="34" charset="-122"/>
            </a:endParaRPr>
          </a:p>
          <a:p>
            <a:pPr marL="285729" lvl="1" indent="-285729" defTabSz="913697">
              <a:lnSpc>
                <a:spcPct val="120000"/>
              </a:lnSpc>
              <a:buClr>
                <a:srgbClr val="C00000"/>
              </a:buClr>
              <a:buFont typeface="Wingdings" panose="05000000000000000000" pitchFamily="2" charset="2"/>
              <a:buChar char="p"/>
            </a:pPr>
            <a:r>
              <a:rPr lang="en-US" altLang="zh-CN" sz="1100" dirty="0">
                <a:latin typeface="微软雅黑" panose="020B0503020204020204" pitchFamily="34" charset="-122"/>
                <a:ea typeface="微软雅黑" panose="020B0503020204020204" pitchFamily="34" charset="-122"/>
              </a:rPr>
              <a:t>2015</a:t>
            </a:r>
            <a:r>
              <a:rPr lang="zh-CN" altLang="en-US" sz="1100" dirty="0">
                <a:latin typeface="微软雅黑" panose="020B0503020204020204" pitchFamily="34" charset="-122"/>
                <a:ea typeface="微软雅黑" panose="020B0503020204020204" pitchFamily="34" charset="-122"/>
              </a:rPr>
              <a:t>年</a:t>
            </a:r>
            <a:r>
              <a:rPr lang="en-US" altLang="zh-CN" sz="1100" dirty="0">
                <a:latin typeface="微软雅黑" panose="020B0503020204020204" pitchFamily="34" charset="-122"/>
                <a:ea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rPr>
              <a:t>月</a:t>
            </a:r>
            <a:r>
              <a:rPr lang="en-US" altLang="zh-CN" sz="1100" dirty="0">
                <a:latin typeface="微软雅黑" panose="020B0503020204020204" pitchFamily="34" charset="-122"/>
                <a:ea typeface="微软雅黑" panose="020B0503020204020204" pitchFamily="34" charset="-122"/>
              </a:rPr>
              <a:t>1</a:t>
            </a:r>
            <a:r>
              <a:rPr lang="zh-CN" altLang="en-US" sz="1100" dirty="0">
                <a:latin typeface="微软雅黑" panose="020B0503020204020204" pitchFamily="34" charset="-122"/>
                <a:ea typeface="微软雅黑" panose="020B0503020204020204" pitchFamily="34" charset="-122"/>
              </a:rPr>
              <a:t>日，国务院发布了</a:t>
            </a:r>
            <a:r>
              <a:rPr lang="en-US" altLang="zh-CN" sz="1100" dirty="0">
                <a:solidFill>
                  <a:srgbClr val="C00000"/>
                </a:solidFill>
                <a:latin typeface="微软雅黑" panose="020B0503020204020204" pitchFamily="34" charset="-122"/>
                <a:ea typeface="微软雅黑" panose="020B0503020204020204" pitchFamily="34" charset="-122"/>
              </a:rPr>
              <a:t>《</a:t>
            </a:r>
            <a:r>
              <a:rPr lang="zh-CN" altLang="en-US" sz="1100" dirty="0">
                <a:solidFill>
                  <a:srgbClr val="C00000"/>
                </a:solidFill>
                <a:latin typeface="微软雅黑" panose="020B0503020204020204" pitchFamily="34" charset="-122"/>
                <a:ea typeface="微软雅黑" panose="020B0503020204020204" pitchFamily="34" charset="-122"/>
              </a:rPr>
              <a:t>关于积极推进“互联网＋”行动的指导意见</a:t>
            </a:r>
            <a:r>
              <a:rPr lang="en-US" altLang="zh-CN" sz="1100" dirty="0">
                <a:solidFill>
                  <a:srgbClr val="C00000"/>
                </a:solidFill>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，其中明确提出要按照市场化、专业化方向，大力推广电子招标投标，以适应新形势下的招投标要求。</a:t>
            </a:r>
            <a:endParaRPr lang="en-US" altLang="zh-CN" sz="1100" dirty="0">
              <a:latin typeface="微软雅黑" panose="020B0503020204020204" pitchFamily="34" charset="-122"/>
              <a:ea typeface="微软雅黑" panose="020B0503020204020204" pitchFamily="34" charset="-122"/>
            </a:endParaRPr>
          </a:p>
        </p:txBody>
      </p:sp>
      <p:sp>
        <p:nvSpPr>
          <p:cNvPr id="11" name="AutoShape 48"/>
          <p:cNvSpPr>
            <a:spLocks noChangeArrowheads="1"/>
          </p:cNvSpPr>
          <p:nvPr/>
        </p:nvSpPr>
        <p:spPr bwMode="auto">
          <a:xfrm>
            <a:off x="154319" y="805186"/>
            <a:ext cx="1237771" cy="1565106"/>
          </a:xfrm>
          <a:prstGeom prst="homePlate">
            <a:avLst>
              <a:gd name="adj" fmla="val 47990"/>
            </a:avLst>
          </a:prstGeom>
          <a:solidFill>
            <a:srgbClr val="FFCC99"/>
          </a:solidFill>
          <a:ln w="6350">
            <a:solidFill>
              <a:srgbClr val="808080"/>
            </a:solidFill>
            <a:miter lim="800000"/>
          </a:ln>
        </p:spPr>
        <p:txBody>
          <a:bodyPr lIns="0" tIns="0" rIns="0" bIns="0" anchor="ctr"/>
          <a:lstStyle/>
          <a:p>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外部驱动</a:t>
            </a:r>
            <a:endParaRPr lang="zh-CN" altLang="en-US" sz="1600" dirty="0"/>
          </a:p>
        </p:txBody>
      </p:sp>
      <p:sp>
        <p:nvSpPr>
          <p:cNvPr id="12" name="圆角矩形 11"/>
          <p:cNvSpPr/>
          <p:nvPr/>
        </p:nvSpPr>
        <p:spPr bwMode="auto">
          <a:xfrm>
            <a:off x="5076833" y="2924175"/>
            <a:ext cx="3038475" cy="1988256"/>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34" tIns="45717" rIns="91434" bIns="45717" numCol="1" rtlCol="0" anchor="t" anchorCtr="0" compatLnSpc="1"/>
          <a:lstStyle/>
          <a:p>
            <a:pPr defTabSz="914333" eaLnBrk="0" fontAlgn="base" hangingPunct="0">
              <a:spcBef>
                <a:spcPct val="0"/>
              </a:spcBef>
              <a:spcAft>
                <a:spcPct val="0"/>
              </a:spcAft>
            </a:pPr>
            <a:endParaRPr lang="zh-CN" altLang="en-US" sz="2000" b="1">
              <a:latin typeface="华文细黑" panose="02010600040101010101" pitchFamily="2" charset="-122"/>
              <a:ea typeface="宋体" panose="02010600030101010101" pitchFamily="2" charset="-122"/>
            </a:endParaRPr>
          </a:p>
        </p:txBody>
      </p:sp>
      <p:sp>
        <p:nvSpPr>
          <p:cNvPr id="13" name="矩形 12"/>
          <p:cNvSpPr/>
          <p:nvPr/>
        </p:nvSpPr>
        <p:spPr>
          <a:xfrm>
            <a:off x="348500" y="178749"/>
            <a:ext cx="4193777" cy="461665"/>
          </a:xfrm>
          <a:prstGeom prst="rect">
            <a:avLst/>
          </a:prstGeom>
        </p:spPr>
        <p:txBody>
          <a:bodyPr wrap="none" lIns="91434" tIns="45717" rIns="91434" bIns="45717">
            <a:spAutoFit/>
          </a:bodyPr>
          <a:lstStyle/>
          <a:p>
            <a:pPr defTabSz="685732">
              <a:defRPr/>
            </a:pPr>
            <a:r>
              <a:rPr lang="zh-CN" altLang="en-US" sz="2400" kern="0" dirty="0">
                <a:solidFill>
                  <a:prstClr val="black">
                    <a:lumMod val="85000"/>
                    <a:lumOff val="15000"/>
                  </a:prstClr>
                </a:solidFill>
                <a:latin typeface="Arial"/>
                <a:ea typeface="微软雅黑" pitchFamily="34" charset="-122"/>
                <a:cs typeface="Arial"/>
                <a:sym typeface="Arial" charset="0"/>
              </a:rPr>
              <a:t>国家对招投标行业</a:t>
            </a:r>
            <a:r>
              <a:rPr lang="zh-CN" altLang="en-US" sz="2400" b="1" kern="0" dirty="0">
                <a:solidFill>
                  <a:srgbClr val="D24726"/>
                </a:solidFill>
              </a:rPr>
              <a:t>规范与倡导</a:t>
            </a:r>
          </a:p>
        </p:txBody>
      </p:sp>
    </p:spTree>
    <p:extLst>
      <p:ext uri="{BB962C8B-B14F-4D97-AF65-F5344CB8AC3E}">
        <p14:creationId xmlns:p14="http://schemas.microsoft.com/office/powerpoint/2010/main" val="35087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p:cNvSpPr txBox="1">
            <a:spLocks/>
          </p:cNvSpPr>
          <p:nvPr/>
        </p:nvSpPr>
        <p:spPr>
          <a:xfrm>
            <a:off x="374904" y="249498"/>
            <a:ext cx="6906486" cy="383381"/>
          </a:xfrm>
          <a:prstGeom prst="rect">
            <a:avLst/>
          </a:prstGeom>
        </p:spPr>
        <p:txBody>
          <a:bodyPr vert="horz" lIns="68574" tIns="34289" rIns="68574" bIns="34289" rtlCol="0" anchor="ctr">
            <a:noAutofit/>
          </a:bodyPr>
          <a:lstStyle>
            <a:lvl1pPr algn="l" rtl="0" eaLnBrk="1" fontAlgn="base" hangingPunct="1">
              <a:spcBef>
                <a:spcPct val="0"/>
              </a:spcBef>
              <a:spcAft>
                <a:spcPct val="0"/>
              </a:spcAft>
              <a:defRPr sz="2000" b="1">
                <a:solidFill>
                  <a:schemeClr val="tx1"/>
                </a:solidFill>
                <a:latin typeface="Arial"/>
                <a:ea typeface="微软雅黑" pitchFamily="34" charset="-122"/>
                <a:cs typeface="Arial"/>
                <a:sym typeface="Arial" charset="0"/>
              </a:defRPr>
            </a:lvl1pPr>
            <a:lvl2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2pPr>
            <a:lvl3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3pPr>
            <a:lvl4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4pPr>
            <a:lvl5pPr algn="l" rtl="0" eaLnBrk="1" fontAlgn="base" hangingPunct="1">
              <a:spcBef>
                <a:spcPct val="0"/>
              </a:spcBef>
              <a:spcAft>
                <a:spcPct val="0"/>
              </a:spcAft>
              <a:defRPr sz="2400" b="1">
                <a:solidFill>
                  <a:schemeClr val="tx1"/>
                </a:solidFill>
                <a:latin typeface="Arial" charset="0"/>
                <a:ea typeface="微软雅黑" pitchFamily="34" charset="-122"/>
                <a:cs typeface="Arial" charset="0"/>
                <a:sym typeface="Arial" charset="0"/>
              </a:defRPr>
            </a:lvl5pPr>
            <a:lvl6pPr marL="457200" algn="l" rtl="0" eaLnBrk="1" fontAlgn="base" hangingPunct="1">
              <a:spcBef>
                <a:spcPct val="0"/>
              </a:spcBef>
              <a:spcAft>
                <a:spcPct val="0"/>
              </a:spcAft>
              <a:defRPr sz="2000" b="1">
                <a:solidFill>
                  <a:srgbClr val="336699"/>
                </a:solidFill>
                <a:latin typeface="Arial" charset="0"/>
                <a:ea typeface="黑体" pitchFamily="2" charset="-122"/>
              </a:defRPr>
            </a:lvl6pPr>
            <a:lvl7pPr marL="914400" algn="l" rtl="0" eaLnBrk="1" fontAlgn="base" hangingPunct="1">
              <a:spcBef>
                <a:spcPct val="0"/>
              </a:spcBef>
              <a:spcAft>
                <a:spcPct val="0"/>
              </a:spcAft>
              <a:defRPr sz="2000" b="1">
                <a:solidFill>
                  <a:srgbClr val="336699"/>
                </a:solidFill>
                <a:latin typeface="Arial" charset="0"/>
                <a:ea typeface="黑体" pitchFamily="2" charset="-122"/>
              </a:defRPr>
            </a:lvl7pPr>
            <a:lvl8pPr marL="1371600" algn="l" rtl="0" eaLnBrk="1" fontAlgn="base" hangingPunct="1">
              <a:spcBef>
                <a:spcPct val="0"/>
              </a:spcBef>
              <a:spcAft>
                <a:spcPct val="0"/>
              </a:spcAft>
              <a:defRPr sz="2000" b="1">
                <a:solidFill>
                  <a:srgbClr val="336699"/>
                </a:solidFill>
                <a:latin typeface="Arial" charset="0"/>
                <a:ea typeface="黑体" pitchFamily="2" charset="-122"/>
              </a:defRPr>
            </a:lvl8pPr>
            <a:lvl9pPr marL="1828800" algn="l" rtl="0" eaLnBrk="1" fontAlgn="base" hangingPunct="1">
              <a:spcBef>
                <a:spcPct val="0"/>
              </a:spcBef>
              <a:spcAft>
                <a:spcPct val="0"/>
              </a:spcAft>
              <a:defRPr sz="2000" b="1">
                <a:solidFill>
                  <a:srgbClr val="336699"/>
                </a:solidFill>
                <a:latin typeface="Arial" charset="0"/>
                <a:ea typeface="黑体" pitchFamily="2" charset="-122"/>
              </a:defRPr>
            </a:lvl9pPr>
          </a:lstStyle>
          <a:p>
            <a:pPr defTabSz="685732"/>
            <a:r>
              <a:rPr lang="zh-CN" altLang="en-US" sz="2400" b="0" kern="0" dirty="0">
                <a:solidFill>
                  <a:prstClr val="black">
                    <a:lumMod val="85000"/>
                    <a:lumOff val="15000"/>
                  </a:prstClr>
                </a:solidFill>
              </a:rPr>
              <a:t>联通招</a:t>
            </a:r>
            <a:r>
              <a:rPr lang="zh-CN" altLang="en-US" sz="2400" b="0" kern="0" dirty="0" smtClean="0">
                <a:solidFill>
                  <a:prstClr val="black">
                    <a:lumMod val="85000"/>
                    <a:lumOff val="15000"/>
                  </a:prstClr>
                </a:solidFill>
              </a:rPr>
              <a:t>投标产品建设思想</a:t>
            </a:r>
            <a:endParaRPr lang="zh-CN" altLang="en-US" sz="2400" b="0" kern="0" dirty="0">
              <a:solidFill>
                <a:srgbClr val="D24726"/>
              </a:solidFill>
            </a:endParaRPr>
          </a:p>
        </p:txBody>
      </p:sp>
      <p:grpSp>
        <p:nvGrpSpPr>
          <p:cNvPr id="8" name="组合 7"/>
          <p:cNvGrpSpPr/>
          <p:nvPr/>
        </p:nvGrpSpPr>
        <p:grpSpPr>
          <a:xfrm>
            <a:off x="3342399" y="1053558"/>
            <a:ext cx="5436985" cy="3744431"/>
            <a:chOff x="3342399" y="1053558"/>
            <a:chExt cx="5436985" cy="3744431"/>
          </a:xfrm>
        </p:grpSpPr>
        <p:sp>
          <p:nvSpPr>
            <p:cNvPr id="36" name="右箭头标注 35"/>
            <p:cNvSpPr/>
            <p:nvPr/>
          </p:nvSpPr>
          <p:spPr>
            <a:xfrm>
              <a:off x="3342399" y="1053558"/>
              <a:ext cx="540060" cy="3744430"/>
            </a:xfrm>
            <a:prstGeom prst="rightArrowCallout">
              <a:avLst/>
            </a:prstGeom>
            <a:solidFill>
              <a:srgbClr val="FFFFFF">
                <a:lumMod val="95000"/>
              </a:srgbClr>
            </a:solidFill>
            <a:ln w="25400" cap="flat" cmpd="sng" algn="ctr">
              <a:solidFill>
                <a:srgbClr val="FFFFFF">
                  <a:lumMod val="85000"/>
                </a:srgbClr>
              </a:solidFill>
              <a:prstDash val="solid"/>
            </a:ln>
            <a:effectLst/>
          </p:spPr>
          <p:txBody>
            <a:bodyPr lIns="68574" tIns="34289" rIns="68574" bIns="34289" rtlCol="0" anchor="ctr"/>
            <a:lstStyle/>
            <a:p>
              <a:pPr algn="ctr" defTabSz="685732">
                <a:defRPr/>
              </a:pPr>
              <a:r>
                <a:rPr lang="zh-CN" altLang="en-US" kern="0" dirty="0" smtClean="0">
                  <a:solidFill>
                    <a:prstClr val="black">
                      <a:lumMod val="75000"/>
                      <a:lumOff val="25000"/>
                    </a:prstClr>
                  </a:solidFill>
                  <a:latin typeface="Times New Roman"/>
                  <a:ea typeface="微软雅黑"/>
                </a:rPr>
                <a:t>建设思想</a:t>
              </a:r>
              <a:endParaRPr lang="zh-CN" altLang="en-US" kern="0" dirty="0">
                <a:solidFill>
                  <a:prstClr val="black">
                    <a:lumMod val="75000"/>
                    <a:lumOff val="25000"/>
                  </a:prstClr>
                </a:solidFill>
                <a:latin typeface="Times New Roman"/>
                <a:ea typeface="微软雅黑"/>
              </a:endParaRPr>
            </a:p>
          </p:txBody>
        </p:sp>
        <p:sp>
          <p:nvSpPr>
            <p:cNvPr id="65" name="Rectangle 39"/>
            <p:cNvSpPr/>
            <p:nvPr/>
          </p:nvSpPr>
          <p:spPr bwMode="auto">
            <a:xfrm>
              <a:off x="3935921" y="1063874"/>
              <a:ext cx="4843463" cy="580593"/>
            </a:xfrm>
            <a:prstGeom prst="rect">
              <a:avLst/>
            </a:prstGeom>
            <a:noFill/>
            <a:ln w="3175" cap="flat" cmpd="sng" algn="ctr">
              <a:solidFill>
                <a:schemeClr val="accent2">
                  <a:lumMod val="60000"/>
                  <a:lumOff val="40000"/>
                </a:schemeClr>
              </a:solidFill>
              <a:prstDash val="solid"/>
              <a:round/>
              <a:headEnd type="none" w="med" len="med"/>
              <a:tailEnd type="none" w="med" len="med"/>
            </a:ln>
            <a:effectLst/>
          </p:spPr>
          <p:txBody>
            <a:bodyPr lIns="68574" tIns="68574" rIns="68574" bIns="68574" anchor="ctr"/>
            <a:lstStyle/>
            <a:p>
              <a:pPr defTabSz="685732" eaLnBrk="0" fontAlgn="base" hangingPunct="0">
                <a:lnSpc>
                  <a:spcPct val="150000"/>
                </a:lnSpc>
                <a:spcBef>
                  <a:spcPct val="0"/>
                </a:spcBef>
                <a:spcAft>
                  <a:spcPct val="0"/>
                </a:spcAft>
                <a:buClr>
                  <a:srgbClr val="000000"/>
                </a:buClr>
                <a:defRPr/>
              </a:pPr>
              <a:r>
                <a:rPr lang="zh-CN" altLang="en-US" sz="1200" dirty="0">
                  <a:solidFill>
                    <a:srgbClr val="FF0000"/>
                  </a:solidFill>
                  <a:latin typeface="微软雅黑" pitchFamily="34" charset="-122"/>
                  <a:ea typeface="微软雅黑" pitchFamily="34" charset="-122"/>
                  <a:cs typeface="Arial" charset="0"/>
                </a:rPr>
                <a:t>响应国家“互联网</a:t>
              </a:r>
              <a:r>
                <a:rPr lang="en-US" altLang="zh-CN" sz="1200" dirty="0">
                  <a:solidFill>
                    <a:srgbClr val="FF0000"/>
                  </a:solidFill>
                  <a:latin typeface="微软雅黑" pitchFamily="34" charset="-122"/>
                  <a:ea typeface="微软雅黑" pitchFamily="34" charset="-122"/>
                  <a:cs typeface="Arial" charset="0"/>
                </a:rPr>
                <a:t>+”</a:t>
              </a:r>
              <a:r>
                <a:rPr lang="zh-CN" altLang="en-US" sz="1200" dirty="0">
                  <a:solidFill>
                    <a:srgbClr val="FF0000"/>
                  </a:solidFill>
                  <a:latin typeface="微软雅黑" pitchFamily="34" charset="-122"/>
                  <a:ea typeface="微软雅黑" pitchFamily="34" charset="-122"/>
                  <a:cs typeface="Arial" charset="0"/>
                </a:rPr>
                <a:t>战略！</a:t>
              </a:r>
              <a:r>
                <a:rPr lang="zh-CN" altLang="en-US" sz="1100" dirty="0">
                  <a:solidFill>
                    <a:prstClr val="black">
                      <a:lumMod val="85000"/>
                      <a:lumOff val="15000"/>
                    </a:prstClr>
                  </a:solidFill>
                  <a:latin typeface="微软雅黑" pitchFamily="34" charset="-122"/>
                  <a:ea typeface="微软雅黑" pitchFamily="34" charset="-122"/>
                  <a:cs typeface="Arial" charset="0"/>
                </a:rPr>
                <a:t>通过创新的采购业务流程设计，将采购业务各环节全部纳入</a:t>
              </a:r>
              <a:r>
                <a:rPr lang="en-US" altLang="zh-CN" sz="1100" dirty="0">
                  <a:solidFill>
                    <a:prstClr val="black">
                      <a:lumMod val="85000"/>
                      <a:lumOff val="15000"/>
                    </a:prstClr>
                  </a:solidFill>
                  <a:latin typeface="微软雅黑" pitchFamily="34" charset="-122"/>
                  <a:ea typeface="微软雅黑" pitchFamily="34" charset="-122"/>
                  <a:cs typeface="Arial" charset="0"/>
                </a:rPr>
                <a:t>IT</a:t>
              </a:r>
              <a:r>
                <a:rPr lang="zh-CN" altLang="en-US" sz="1100" dirty="0">
                  <a:solidFill>
                    <a:prstClr val="black">
                      <a:lumMod val="85000"/>
                      <a:lumOff val="15000"/>
                    </a:prstClr>
                  </a:solidFill>
                  <a:latin typeface="微软雅黑" pitchFamily="34" charset="-122"/>
                  <a:ea typeface="微软雅黑" pitchFamily="34" charset="-122"/>
                  <a:cs typeface="Arial" charset="0"/>
                </a:rPr>
                <a:t>系统管理，为</a:t>
              </a:r>
              <a:r>
                <a:rPr lang="en-US" altLang="zh-CN" sz="1100" dirty="0">
                  <a:solidFill>
                    <a:prstClr val="black">
                      <a:lumMod val="85000"/>
                      <a:lumOff val="15000"/>
                    </a:prstClr>
                  </a:solidFill>
                  <a:latin typeface="微软雅黑" pitchFamily="34" charset="-122"/>
                  <a:ea typeface="微软雅黑" pitchFamily="34" charset="-122"/>
                  <a:cs typeface="Arial" charset="0"/>
                </a:rPr>
                <a:t>ERP</a:t>
              </a:r>
              <a:r>
                <a:rPr lang="zh-CN" altLang="en-US" sz="1100" dirty="0">
                  <a:solidFill>
                    <a:prstClr val="black">
                      <a:lumMod val="85000"/>
                      <a:lumOff val="15000"/>
                    </a:prstClr>
                  </a:solidFill>
                  <a:latin typeface="微软雅黑" pitchFamily="34" charset="-122"/>
                  <a:ea typeface="微软雅黑" pitchFamily="34" charset="-122"/>
                  <a:cs typeface="Arial" charset="0"/>
                </a:rPr>
                <a:t>注入新的活力，促进企业管理模式改革！</a:t>
              </a:r>
            </a:p>
          </p:txBody>
        </p:sp>
        <p:sp>
          <p:nvSpPr>
            <p:cNvPr id="66" name="Rectangle 39"/>
            <p:cNvSpPr/>
            <p:nvPr/>
          </p:nvSpPr>
          <p:spPr bwMode="auto">
            <a:xfrm>
              <a:off x="3935921" y="1852256"/>
              <a:ext cx="4843463" cy="580593"/>
            </a:xfrm>
            <a:prstGeom prst="rect">
              <a:avLst/>
            </a:prstGeom>
            <a:noFill/>
            <a:ln w="3175" cap="flat" cmpd="sng" algn="ctr">
              <a:solidFill>
                <a:schemeClr val="accent2">
                  <a:lumMod val="60000"/>
                  <a:lumOff val="40000"/>
                </a:schemeClr>
              </a:solidFill>
              <a:prstDash val="solid"/>
              <a:round/>
              <a:headEnd type="none" w="med" len="med"/>
              <a:tailEnd type="none" w="med" len="med"/>
            </a:ln>
            <a:effectLst/>
          </p:spPr>
          <p:txBody>
            <a:bodyPr lIns="68574" tIns="68574" rIns="68574" bIns="68574" anchor="ctr"/>
            <a:lstStyle/>
            <a:p>
              <a:pPr defTabSz="685732" eaLnBrk="0" fontAlgn="base" hangingPunct="0">
                <a:lnSpc>
                  <a:spcPct val="150000"/>
                </a:lnSpc>
                <a:spcBef>
                  <a:spcPct val="0"/>
                </a:spcBef>
                <a:spcAft>
                  <a:spcPct val="0"/>
                </a:spcAft>
                <a:buClr>
                  <a:srgbClr val="000000"/>
                </a:buClr>
                <a:defRPr/>
              </a:pPr>
              <a:r>
                <a:rPr lang="zh-CN" altLang="en-US" sz="1100" dirty="0" smtClean="0">
                  <a:solidFill>
                    <a:srgbClr val="FF0000"/>
                  </a:solidFill>
                  <a:latin typeface="微软雅黑" pitchFamily="34" charset="-122"/>
                  <a:ea typeface="微软雅黑" pitchFamily="34" charset="-122"/>
                  <a:cs typeface="Arial" charset="0"/>
                </a:rPr>
                <a:t>依据招投标法和公司采购制度</a:t>
              </a:r>
              <a:r>
                <a:rPr lang="zh-CN" altLang="en-US" sz="1100" dirty="0" smtClean="0">
                  <a:solidFill>
                    <a:srgbClr val="000000"/>
                  </a:solidFill>
                  <a:latin typeface="微软雅黑" pitchFamily="34" charset="-122"/>
                  <a:ea typeface="微软雅黑" pitchFamily="34" charset="-122"/>
                  <a:cs typeface="Arial" charset="0"/>
                </a:rPr>
                <a:t>，设计研发功能流程，以电子招标投标办法和规范为标尽准，建设附合企业招采工作的招标投标平台</a:t>
              </a:r>
              <a:endParaRPr lang="zh-CN" altLang="en-US" sz="1100" dirty="0">
                <a:solidFill>
                  <a:srgbClr val="000000"/>
                </a:solidFill>
                <a:latin typeface="微软雅黑" pitchFamily="34" charset="-122"/>
                <a:ea typeface="微软雅黑" pitchFamily="34" charset="-122"/>
                <a:cs typeface="Arial" charset="0"/>
              </a:endParaRPr>
            </a:p>
          </p:txBody>
        </p:sp>
        <p:sp>
          <p:nvSpPr>
            <p:cNvPr id="67" name="Rectangle 39"/>
            <p:cNvSpPr/>
            <p:nvPr/>
          </p:nvSpPr>
          <p:spPr bwMode="auto">
            <a:xfrm>
              <a:off x="3935921" y="4217396"/>
              <a:ext cx="4843463" cy="580593"/>
            </a:xfrm>
            <a:prstGeom prst="rect">
              <a:avLst/>
            </a:prstGeom>
            <a:noFill/>
            <a:ln w="3175" cap="flat" cmpd="sng" algn="ctr">
              <a:solidFill>
                <a:schemeClr val="accent2">
                  <a:lumMod val="60000"/>
                  <a:lumOff val="40000"/>
                </a:schemeClr>
              </a:solidFill>
              <a:prstDash val="solid"/>
              <a:round/>
              <a:headEnd type="none" w="med" len="med"/>
              <a:tailEnd type="none" w="med" len="med"/>
            </a:ln>
            <a:effectLst/>
          </p:spPr>
          <p:txBody>
            <a:bodyPr lIns="68574" tIns="68574" rIns="68574" bIns="68574" anchor="ctr"/>
            <a:lstStyle/>
            <a:p>
              <a:pPr defTabSz="685732" eaLnBrk="0" fontAlgn="base" hangingPunct="0">
                <a:lnSpc>
                  <a:spcPct val="150000"/>
                </a:lnSpc>
                <a:spcBef>
                  <a:spcPct val="0"/>
                </a:spcBef>
                <a:spcAft>
                  <a:spcPct val="0"/>
                </a:spcAft>
                <a:buClr>
                  <a:srgbClr val="000000"/>
                </a:buClr>
                <a:defRPr/>
              </a:pPr>
              <a:r>
                <a:rPr lang="zh-CN" altLang="en-US" sz="1200" dirty="0">
                  <a:solidFill>
                    <a:srgbClr val="FF0000"/>
                  </a:solidFill>
                  <a:latin typeface="微软雅黑" pitchFamily="34" charset="-122"/>
                  <a:ea typeface="微软雅黑" pitchFamily="34" charset="-122"/>
                  <a:cs typeface="Arial" charset="0"/>
                </a:rPr>
                <a:t>大数据分析，辅助决策。</a:t>
              </a:r>
              <a:r>
                <a:rPr lang="zh-CN" altLang="en-US" sz="1100" dirty="0">
                  <a:solidFill>
                    <a:srgbClr val="000000"/>
                  </a:solidFill>
                  <a:latin typeface="微软雅黑" pitchFamily="34" charset="-122"/>
                  <a:ea typeface="微软雅黑" pitchFamily="34" charset="-122"/>
                  <a:cs typeface="Arial" charset="0"/>
                </a:rPr>
                <a:t>基于平台中采购业务数据，提供综合、全面、细化的数据分析</a:t>
              </a:r>
              <a:r>
                <a:rPr lang="zh-CN" altLang="en-US" sz="1100" dirty="0" smtClean="0">
                  <a:solidFill>
                    <a:srgbClr val="000000"/>
                  </a:solidFill>
                  <a:latin typeface="微软雅黑" pitchFamily="34" charset="-122"/>
                  <a:ea typeface="微软雅黑" pitchFamily="34" charset="-122"/>
                  <a:cs typeface="Arial" charset="0"/>
                </a:rPr>
                <a:t>，实现科学化的供应商评价，为管理</a:t>
              </a:r>
              <a:r>
                <a:rPr lang="zh-CN" altLang="en-US" sz="1100" dirty="0">
                  <a:solidFill>
                    <a:srgbClr val="000000"/>
                  </a:solidFill>
                  <a:latin typeface="微软雅黑" pitchFamily="34" charset="-122"/>
                  <a:ea typeface="微软雅黑" pitchFamily="34" charset="-122"/>
                  <a:cs typeface="Arial" charset="0"/>
                </a:rPr>
                <a:t>层</a:t>
              </a:r>
              <a:r>
                <a:rPr lang="zh-CN" altLang="en-US" sz="1100" dirty="0" smtClean="0">
                  <a:solidFill>
                    <a:srgbClr val="000000"/>
                  </a:solidFill>
                  <a:latin typeface="微软雅黑" pitchFamily="34" charset="-122"/>
                  <a:ea typeface="微软雅黑" pitchFamily="34" charset="-122"/>
                  <a:cs typeface="Arial" charset="0"/>
                </a:rPr>
                <a:t>决策提供数据支撑。</a:t>
              </a:r>
              <a:endParaRPr lang="en-US" altLang="zh-CN" sz="1100" dirty="0">
                <a:solidFill>
                  <a:srgbClr val="000000"/>
                </a:solidFill>
                <a:latin typeface="微软雅黑" pitchFamily="34" charset="-122"/>
                <a:ea typeface="微软雅黑" pitchFamily="34" charset="-122"/>
                <a:cs typeface="Arial" charset="0"/>
              </a:endParaRPr>
            </a:p>
          </p:txBody>
        </p:sp>
        <p:sp>
          <p:nvSpPr>
            <p:cNvPr id="68" name="Rectangle 39"/>
            <p:cNvSpPr/>
            <p:nvPr/>
          </p:nvSpPr>
          <p:spPr bwMode="auto">
            <a:xfrm>
              <a:off x="3935921" y="2583491"/>
              <a:ext cx="4843463" cy="712165"/>
            </a:xfrm>
            <a:prstGeom prst="rect">
              <a:avLst/>
            </a:prstGeom>
            <a:noFill/>
            <a:ln w="3175" cap="flat" cmpd="sng" algn="ctr">
              <a:solidFill>
                <a:schemeClr val="accent2">
                  <a:lumMod val="60000"/>
                  <a:lumOff val="40000"/>
                </a:schemeClr>
              </a:solidFill>
              <a:prstDash val="solid"/>
              <a:round/>
              <a:headEnd type="none" w="med" len="med"/>
              <a:tailEnd type="none" w="med" len="med"/>
            </a:ln>
            <a:effectLst/>
          </p:spPr>
          <p:txBody>
            <a:bodyPr lIns="68574" tIns="68574" rIns="68574" bIns="68574" anchor="ctr"/>
            <a:lstStyle/>
            <a:p>
              <a:pPr defTabSz="685732" eaLnBrk="0" fontAlgn="base" hangingPunct="0">
                <a:lnSpc>
                  <a:spcPct val="150000"/>
                </a:lnSpc>
                <a:spcBef>
                  <a:spcPct val="0"/>
                </a:spcBef>
                <a:spcAft>
                  <a:spcPct val="0"/>
                </a:spcAft>
                <a:buClr>
                  <a:srgbClr val="000000"/>
                </a:buClr>
                <a:defRPr/>
              </a:pPr>
              <a:r>
                <a:rPr lang="zh-CN" altLang="en-US" sz="1200" dirty="0">
                  <a:solidFill>
                    <a:srgbClr val="FF0000"/>
                  </a:solidFill>
                  <a:latin typeface="微软雅黑" pitchFamily="34" charset="-122"/>
                  <a:ea typeface="微软雅黑" pitchFamily="34" charset="-122"/>
                  <a:cs typeface="Arial" charset="0"/>
                </a:rPr>
                <a:t>过程、关键节点数据模板化</a:t>
              </a:r>
              <a:r>
                <a:rPr lang="zh-CN" altLang="en-US" sz="1200" dirty="0" smtClean="0">
                  <a:solidFill>
                    <a:srgbClr val="FF0000"/>
                  </a:solidFill>
                  <a:latin typeface="微软雅黑" pitchFamily="34" charset="-122"/>
                  <a:ea typeface="微软雅黑" pitchFamily="34" charset="-122"/>
                  <a:cs typeface="Arial" charset="0"/>
                </a:rPr>
                <a:t>、建立物资</a:t>
              </a:r>
              <a:r>
                <a:rPr lang="zh-CN" altLang="en-US" sz="1200" dirty="0">
                  <a:solidFill>
                    <a:srgbClr val="FF0000"/>
                  </a:solidFill>
                  <a:latin typeface="微软雅黑" pitchFamily="34" charset="-122"/>
                  <a:ea typeface="微软雅黑" pitchFamily="34" charset="-122"/>
                  <a:cs typeface="Arial" charset="0"/>
                </a:rPr>
                <a:t>物料标准。</a:t>
              </a:r>
              <a:r>
                <a:rPr lang="zh-CN" altLang="en-US" sz="1100" dirty="0" smtClean="0">
                  <a:solidFill>
                    <a:srgbClr val="000000"/>
                  </a:solidFill>
                  <a:latin typeface="微软雅黑" pitchFamily="34" charset="-122"/>
                  <a:ea typeface="微软雅黑" pitchFamily="34" charset="-122"/>
                  <a:cs typeface="Arial" charset="0"/>
                </a:rPr>
                <a:t>根据企业</a:t>
              </a:r>
              <a:r>
                <a:rPr lang="zh-CN" altLang="en-US" sz="1100" dirty="0">
                  <a:solidFill>
                    <a:srgbClr val="000000"/>
                  </a:solidFill>
                  <a:latin typeface="微软雅黑" pitchFamily="34" charset="-122"/>
                  <a:ea typeface="微软雅黑" pitchFamily="34" charset="-122"/>
                  <a:cs typeface="Arial" charset="0"/>
                </a:rPr>
                <a:t>相关规定制定采购方式标准流程 ，招投标符合国家检测认证</a:t>
              </a:r>
              <a:r>
                <a:rPr lang="zh-CN" altLang="en-US" sz="1100" dirty="0">
                  <a:solidFill>
                    <a:prstClr val="black"/>
                  </a:solidFill>
                  <a:latin typeface="微软雅黑" pitchFamily="34" charset="-122"/>
                  <a:ea typeface="微软雅黑" pitchFamily="34" charset="-122"/>
                  <a:cs typeface="Arial" charset="0"/>
                </a:rPr>
                <a:t>，根据工信部要求招标相关</a:t>
              </a:r>
              <a:r>
                <a:rPr lang="zh-CN" altLang="en-US" sz="1100" dirty="0" smtClean="0">
                  <a:solidFill>
                    <a:prstClr val="black"/>
                  </a:solidFill>
                  <a:latin typeface="微软雅黑" pitchFamily="34" charset="-122"/>
                  <a:ea typeface="微软雅黑" pitchFamily="34" charset="-122"/>
                  <a:cs typeface="Arial" charset="0"/>
                </a:rPr>
                <a:t>文</a:t>
              </a:r>
              <a:r>
                <a:rPr lang="zh-CN" altLang="en-US" sz="1100" dirty="0">
                  <a:solidFill>
                    <a:prstClr val="black"/>
                  </a:solidFill>
                  <a:latin typeface="微软雅黑" pitchFamily="34" charset="-122"/>
                  <a:ea typeface="微软雅黑" pitchFamily="34" charset="-122"/>
                  <a:cs typeface="Arial" charset="0"/>
                </a:rPr>
                <a:t>档</a:t>
              </a:r>
              <a:r>
                <a:rPr lang="zh-CN" altLang="en-US" sz="1100" dirty="0" smtClean="0">
                  <a:solidFill>
                    <a:prstClr val="black"/>
                  </a:solidFill>
                  <a:latin typeface="微软雅黑" pitchFamily="34" charset="-122"/>
                  <a:ea typeface="微软雅黑" pitchFamily="34" charset="-122"/>
                  <a:cs typeface="Arial" charset="0"/>
                </a:rPr>
                <a:t>模板</a:t>
              </a:r>
              <a:r>
                <a:rPr lang="zh-CN" altLang="en-US" sz="1100" dirty="0">
                  <a:solidFill>
                    <a:prstClr val="black"/>
                  </a:solidFill>
                  <a:latin typeface="微软雅黑" pitchFamily="34" charset="-122"/>
                  <a:ea typeface="微软雅黑" pitchFamily="34" charset="-122"/>
                  <a:cs typeface="Arial" charset="0"/>
                </a:rPr>
                <a:t>，根据企业规范物资物料。</a:t>
              </a:r>
              <a:endParaRPr lang="en-US" altLang="en-US" sz="1100" dirty="0">
                <a:solidFill>
                  <a:prstClr val="black"/>
                </a:solidFill>
                <a:latin typeface="微软雅黑" pitchFamily="34" charset="-122"/>
                <a:ea typeface="微软雅黑" pitchFamily="34" charset="-122"/>
                <a:cs typeface="Arial" charset="0"/>
              </a:endParaRPr>
            </a:p>
          </p:txBody>
        </p:sp>
        <p:sp>
          <p:nvSpPr>
            <p:cNvPr id="69" name="Rectangle 39"/>
            <p:cNvSpPr/>
            <p:nvPr/>
          </p:nvSpPr>
          <p:spPr bwMode="auto">
            <a:xfrm>
              <a:off x="3935921" y="3429014"/>
              <a:ext cx="4843463" cy="580593"/>
            </a:xfrm>
            <a:prstGeom prst="rect">
              <a:avLst/>
            </a:prstGeom>
            <a:noFill/>
            <a:ln w="3175" cap="flat" cmpd="sng" algn="ctr">
              <a:solidFill>
                <a:schemeClr val="accent2">
                  <a:lumMod val="60000"/>
                  <a:lumOff val="40000"/>
                </a:schemeClr>
              </a:solidFill>
              <a:prstDash val="solid"/>
              <a:round/>
              <a:headEnd type="none" w="med" len="med"/>
              <a:tailEnd type="none" w="med" len="med"/>
            </a:ln>
            <a:effectLst/>
          </p:spPr>
          <p:txBody>
            <a:bodyPr lIns="68574" tIns="68574" rIns="68574" bIns="68574" anchor="ctr"/>
            <a:lstStyle/>
            <a:p>
              <a:pPr defTabSz="685732" eaLnBrk="0" fontAlgn="base" hangingPunct="0">
                <a:lnSpc>
                  <a:spcPct val="150000"/>
                </a:lnSpc>
                <a:spcBef>
                  <a:spcPct val="0"/>
                </a:spcBef>
                <a:spcAft>
                  <a:spcPct val="0"/>
                </a:spcAft>
                <a:buClr>
                  <a:srgbClr val="000000"/>
                </a:buClr>
                <a:defRPr/>
              </a:pPr>
              <a:r>
                <a:rPr lang="zh-CN" altLang="en-US" sz="1200" dirty="0">
                  <a:solidFill>
                    <a:srgbClr val="FF0000"/>
                  </a:solidFill>
                  <a:latin typeface="微软雅黑" pitchFamily="34" charset="-122"/>
                  <a:ea typeface="微软雅黑" pitchFamily="34" charset="-122"/>
                  <a:cs typeface="Arial" charset="0"/>
                </a:rPr>
                <a:t>阳光采购，提升企业形象。</a:t>
              </a:r>
              <a:r>
                <a:rPr lang="zh-CN" altLang="en-US" sz="1100" dirty="0">
                  <a:solidFill>
                    <a:srgbClr val="000000"/>
                  </a:solidFill>
                  <a:latin typeface="微软雅黑" pitchFamily="34" charset="-122"/>
                  <a:ea typeface="微软雅黑" pitchFamily="34" charset="-122"/>
                  <a:cs typeface="Arial" charset="0"/>
                </a:rPr>
                <a:t>一个平台全面记录和</a:t>
              </a:r>
              <a:r>
                <a:rPr lang="zh-CN" altLang="en-US" sz="1100" dirty="0" smtClean="0">
                  <a:solidFill>
                    <a:srgbClr val="000000"/>
                  </a:solidFill>
                  <a:latin typeface="微软雅黑" pitchFamily="34" charset="-122"/>
                  <a:ea typeface="微软雅黑" pitchFamily="34" charset="-122"/>
                  <a:cs typeface="Arial" charset="0"/>
                </a:rPr>
                <a:t>管理，采购业务运营</a:t>
              </a:r>
              <a:r>
                <a:rPr lang="zh-CN" altLang="en-US" sz="1100" dirty="0">
                  <a:solidFill>
                    <a:srgbClr val="000000"/>
                  </a:solidFill>
                  <a:latin typeface="微软雅黑" pitchFamily="34" charset="-122"/>
                  <a:ea typeface="微软雅黑" pitchFamily="34" charset="-122"/>
                  <a:cs typeface="Arial" charset="0"/>
                </a:rPr>
                <a:t>数据</a:t>
              </a:r>
              <a:r>
                <a:rPr lang="zh-CN" altLang="en-US" sz="1100" dirty="0" smtClean="0">
                  <a:solidFill>
                    <a:srgbClr val="000000"/>
                  </a:solidFill>
                  <a:latin typeface="微软雅黑" pitchFamily="34" charset="-122"/>
                  <a:ea typeface="微软雅黑" pitchFamily="34" charset="-122"/>
                  <a:cs typeface="Arial" charset="0"/>
                </a:rPr>
                <a:t>，</a:t>
              </a:r>
              <a:r>
                <a:rPr lang="zh-CN" altLang="en-US" sz="1100" dirty="0">
                  <a:solidFill>
                    <a:srgbClr val="000000"/>
                  </a:solidFill>
                  <a:latin typeface="微软雅黑" pitchFamily="34" charset="-122"/>
                  <a:ea typeface="微软雅黑" pitchFamily="34" charset="-122"/>
                  <a:cs typeface="Arial" charset="0"/>
                </a:rPr>
                <a:t>使</a:t>
              </a:r>
              <a:r>
                <a:rPr lang="zh-CN" altLang="en-US" sz="1100" dirty="0" smtClean="0">
                  <a:solidFill>
                    <a:srgbClr val="000000"/>
                  </a:solidFill>
                  <a:latin typeface="微软雅黑" pitchFamily="34" charset="-122"/>
                  <a:ea typeface="微软雅黑" pitchFamily="34" charset="-122"/>
                  <a:cs typeface="Arial" charset="0"/>
                </a:rPr>
                <a:t>采购工作做到</a:t>
              </a:r>
              <a:r>
                <a:rPr lang="zh-CN" altLang="en-US" sz="1100" dirty="0">
                  <a:solidFill>
                    <a:srgbClr val="000000"/>
                  </a:solidFill>
                  <a:latin typeface="微软雅黑" pitchFamily="34" charset="-122"/>
                  <a:ea typeface="微软雅黑" pitchFamily="34" charset="-122"/>
                  <a:cs typeface="Arial" charset="0"/>
                </a:rPr>
                <a:t>公开、透明</a:t>
              </a:r>
              <a:r>
                <a:rPr lang="zh-CN" altLang="en-US" sz="1100" dirty="0" smtClean="0">
                  <a:solidFill>
                    <a:srgbClr val="000000"/>
                  </a:solidFill>
                  <a:latin typeface="微软雅黑" pitchFamily="34" charset="-122"/>
                  <a:ea typeface="微软雅黑" pitchFamily="34" charset="-122"/>
                  <a:cs typeface="Arial" charset="0"/>
                </a:rPr>
                <a:t>、高效</a:t>
              </a:r>
              <a:r>
                <a:rPr lang="zh-CN" altLang="en-US" sz="1100" dirty="0">
                  <a:solidFill>
                    <a:srgbClr val="000000"/>
                  </a:solidFill>
                  <a:latin typeface="微软雅黑" pitchFamily="34" charset="-122"/>
                  <a:ea typeface="微软雅黑" pitchFamily="34" charset="-122"/>
                  <a:cs typeface="Arial" charset="0"/>
                </a:rPr>
                <a:t>；</a:t>
              </a:r>
              <a:endParaRPr lang="zh-CN" altLang="en-US" sz="900" dirty="0">
                <a:solidFill>
                  <a:srgbClr val="000000"/>
                </a:solidFill>
                <a:latin typeface="微软雅黑" pitchFamily="34" charset="-122"/>
                <a:ea typeface="微软雅黑" pitchFamily="34" charset="-122"/>
                <a:cs typeface="Arial" charset="0"/>
              </a:endParaRPr>
            </a:p>
          </p:txBody>
        </p:sp>
      </p:grpSp>
      <p:sp>
        <p:nvSpPr>
          <p:cNvPr id="7" name="灯片编号占位符 6"/>
          <p:cNvSpPr>
            <a:spLocks noGrp="1"/>
          </p:cNvSpPr>
          <p:nvPr>
            <p:ph type="sldNum" sz="quarter" idx="4"/>
          </p:nvPr>
        </p:nvSpPr>
        <p:spPr/>
        <p:txBody>
          <a:bodyPr/>
          <a:lstStyle/>
          <a:p>
            <a:fld id="{42E5294C-4F80-4620-B1C4-F6736012926B}" type="slidenum">
              <a:rPr lang="zh-CN" altLang="en-US" smtClean="0"/>
              <a:pPr/>
              <a:t>12</a:t>
            </a:fld>
            <a:endParaRPr lang="zh-CN" altLang="en-US"/>
          </a:p>
        </p:txBody>
      </p:sp>
      <p:sp>
        <p:nvSpPr>
          <p:cNvPr id="40" name="矩形 22"/>
          <p:cNvSpPr>
            <a:spLocks noChangeArrowheads="1"/>
          </p:cNvSpPr>
          <p:nvPr/>
        </p:nvSpPr>
        <p:spPr bwMode="auto">
          <a:xfrm>
            <a:off x="936880" y="1154618"/>
            <a:ext cx="2082546" cy="417011"/>
          </a:xfrm>
          <a:prstGeom prst="rect">
            <a:avLst/>
          </a:prstGeom>
          <a:gradFill>
            <a:gsLst>
              <a:gs pos="0">
                <a:srgbClr val="C00000"/>
              </a:gs>
              <a:gs pos="82000">
                <a:srgbClr val="FF0000"/>
              </a:gs>
              <a:gs pos="100000">
                <a:schemeClr val="bg1"/>
              </a:gs>
            </a:gsLst>
            <a:lin ang="14400000" scaled="0"/>
          </a:gradFill>
          <a:ln>
            <a:noFill/>
          </a:ln>
          <a:extLst/>
        </p:spPr>
        <p:txBody>
          <a:bodyPr lIns="68571" tIns="34285" rIns="68571" bIns="34285" anchor="ctr"/>
          <a:lstStyle/>
          <a:p>
            <a:pPr lvl="0" algn="ctr" defTabSz="685732">
              <a:lnSpc>
                <a:spcPct val="150000"/>
              </a:lnSpc>
            </a:pPr>
            <a:r>
              <a:rPr lang="zh-CN" altLang="en-US" sz="1200" b="1" dirty="0">
                <a:solidFill>
                  <a:schemeClr val="bg1"/>
                </a:solidFill>
                <a:latin typeface="微软雅黑" pitchFamily="34" charset="-122"/>
                <a:ea typeface="微软雅黑" pitchFamily="34" charset="-122"/>
              </a:rPr>
              <a:t>融入企业</a:t>
            </a:r>
            <a:r>
              <a:rPr lang="zh-CN" altLang="en-US" sz="1400" b="1" dirty="0">
                <a:solidFill>
                  <a:schemeClr val="bg1"/>
                </a:solidFill>
                <a:latin typeface="微软雅黑" pitchFamily="34" charset="-122"/>
                <a:ea typeface="微软雅黑" pitchFamily="34" charset="-122"/>
              </a:rPr>
              <a:t>系统化</a:t>
            </a:r>
            <a:r>
              <a:rPr lang="zh-CN" altLang="en-US" sz="1200" b="1" dirty="0">
                <a:solidFill>
                  <a:schemeClr val="bg1"/>
                </a:solidFill>
                <a:latin typeface="微软雅黑" pitchFamily="34" charset="-122"/>
                <a:ea typeface="微软雅黑" pitchFamily="34" charset="-122"/>
              </a:rPr>
              <a:t>管控体系</a:t>
            </a:r>
          </a:p>
        </p:txBody>
      </p:sp>
      <p:sp>
        <p:nvSpPr>
          <p:cNvPr id="41" name="Freeform 5"/>
          <p:cNvSpPr>
            <a:spLocks/>
          </p:cNvSpPr>
          <p:nvPr/>
        </p:nvSpPr>
        <p:spPr bwMode="auto">
          <a:xfrm>
            <a:off x="487296" y="1129736"/>
            <a:ext cx="511254" cy="4531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24600">
                <a:sysClr val="window" lastClr="FFFFFF">
                  <a:lumMod val="85000"/>
                </a:sysClr>
              </a:gs>
              <a:gs pos="0">
                <a:srgbClr val="FFFFFF">
                  <a:lumMod val="85000"/>
                </a:srgbClr>
              </a:gs>
              <a:gs pos="100000">
                <a:sysClr val="window" lastClr="FFFFFF"/>
              </a:gs>
            </a:gsLst>
            <a:lin ang="5400000" scaled="0"/>
          </a:gradFill>
          <a:ln w="50800">
            <a:gradFill>
              <a:gsLst>
                <a:gs pos="97500">
                  <a:sysClr val="window" lastClr="FFFFFF">
                    <a:lumMod val="75000"/>
                  </a:sysClr>
                </a:gs>
                <a:gs pos="70000">
                  <a:srgbClr val="D0DBE8"/>
                </a:gs>
                <a:gs pos="0">
                  <a:sysClr val="window" lastClr="FFFFFF">
                    <a:lumMod val="95000"/>
                  </a:sysClr>
                </a:gs>
              </a:gsLst>
              <a:lin ang="5400000" scaled="0"/>
            </a:gradFill>
          </a:ln>
          <a:effectLst>
            <a:outerShdw blurRad="457200" dist="114300" dir="9240000" sx="103000" sy="103000" algn="r" rotWithShape="0">
              <a:prstClr val="black">
                <a:alpha val="42000"/>
              </a:prstClr>
            </a:outerShdw>
          </a:effectLst>
          <a:extLst/>
        </p:spPr>
        <p:txBody>
          <a:bodyPr vert="horz" wrap="square" lIns="68571" tIns="34285" rIns="68571" bIns="34285" numCol="1" anchor="t" anchorCtr="0" compatLnSpc="1">
            <a:prstTxWarp prst="textNoShape">
              <a:avLst/>
            </a:prstTxWarp>
          </a:bodyPr>
          <a:lstStyle/>
          <a:p>
            <a:pPr defTabSz="685800">
              <a:defRPr/>
            </a:pPr>
            <a:endParaRPr lang="zh-CN" altLang="en-US" sz="1400" kern="0">
              <a:solidFill>
                <a:srgbClr val="A3794F"/>
              </a:solidFill>
            </a:endParaRPr>
          </a:p>
        </p:txBody>
      </p:sp>
      <p:sp>
        <p:nvSpPr>
          <p:cNvPr id="42" name="TextBox 41"/>
          <p:cNvSpPr txBox="1"/>
          <p:nvPr/>
        </p:nvSpPr>
        <p:spPr>
          <a:xfrm>
            <a:off x="563513" y="1155557"/>
            <a:ext cx="349095" cy="392324"/>
          </a:xfrm>
          <a:prstGeom prst="rect">
            <a:avLst/>
          </a:prstGeom>
          <a:noFill/>
        </p:spPr>
        <p:txBody>
          <a:bodyPr wrap="square" lIns="68571" tIns="34285" rIns="68571" bIns="34285" rtlCol="0">
            <a:spAutoFit/>
          </a:bodyPr>
          <a:lstStyle/>
          <a:p>
            <a:r>
              <a:rPr lang="en-US" altLang="zh-CN"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3" name="矩形 22"/>
          <p:cNvSpPr>
            <a:spLocks noChangeArrowheads="1"/>
          </p:cNvSpPr>
          <p:nvPr/>
        </p:nvSpPr>
        <p:spPr bwMode="auto">
          <a:xfrm>
            <a:off x="936880" y="1897568"/>
            <a:ext cx="2082546" cy="417011"/>
          </a:xfrm>
          <a:prstGeom prst="rect">
            <a:avLst/>
          </a:prstGeom>
          <a:gradFill>
            <a:gsLst>
              <a:gs pos="0">
                <a:srgbClr val="C00000"/>
              </a:gs>
              <a:gs pos="82000">
                <a:srgbClr val="FF0000"/>
              </a:gs>
              <a:gs pos="100000">
                <a:schemeClr val="bg1"/>
              </a:gs>
            </a:gsLst>
            <a:lin ang="14400000" scaled="0"/>
          </a:gradFill>
          <a:ln>
            <a:noFill/>
          </a:ln>
          <a:extLst/>
        </p:spPr>
        <p:txBody>
          <a:bodyPr lIns="68571" tIns="34285" rIns="68571" bIns="34285" anchor="ctr"/>
          <a:lstStyle/>
          <a:p>
            <a:pPr algn="ctr" defTabSz="685732">
              <a:lnSpc>
                <a:spcPct val="150000"/>
              </a:lnSpc>
            </a:pPr>
            <a:r>
              <a:rPr lang="zh-CN" altLang="en-US" sz="1200" b="1" dirty="0">
                <a:solidFill>
                  <a:schemeClr val="bg1"/>
                </a:solidFill>
                <a:latin typeface="微软雅黑" pitchFamily="34" charset="-122"/>
                <a:ea typeface="微软雅黑" pitchFamily="34" charset="-122"/>
              </a:rPr>
              <a:t>采购全过程</a:t>
            </a:r>
            <a:r>
              <a:rPr lang="zh-CN" altLang="en-US" sz="1400" b="1" dirty="0" smtClean="0">
                <a:solidFill>
                  <a:schemeClr val="bg1"/>
                </a:solidFill>
                <a:latin typeface="微软雅黑" pitchFamily="34" charset="-122"/>
                <a:ea typeface="微软雅黑" pitchFamily="34" charset="-122"/>
              </a:rPr>
              <a:t>规范化</a:t>
            </a:r>
            <a:r>
              <a:rPr lang="zh-CN" altLang="en-US" sz="1200" b="1" dirty="0" smtClean="0">
                <a:solidFill>
                  <a:schemeClr val="bg1"/>
                </a:solidFill>
                <a:latin typeface="微软雅黑" pitchFamily="34" charset="-122"/>
                <a:ea typeface="微软雅黑" pitchFamily="34" charset="-122"/>
              </a:rPr>
              <a:t>管理</a:t>
            </a:r>
            <a:endParaRPr lang="zh-CN" altLang="en-US" sz="1200" b="1" dirty="0">
              <a:solidFill>
                <a:schemeClr val="bg1"/>
              </a:solidFill>
              <a:latin typeface="微软雅黑" pitchFamily="34" charset="-122"/>
              <a:ea typeface="微软雅黑" pitchFamily="34" charset="-122"/>
            </a:endParaRPr>
          </a:p>
        </p:txBody>
      </p:sp>
      <p:sp>
        <p:nvSpPr>
          <p:cNvPr id="44" name="Freeform 5"/>
          <p:cNvSpPr>
            <a:spLocks/>
          </p:cNvSpPr>
          <p:nvPr/>
        </p:nvSpPr>
        <p:spPr bwMode="auto">
          <a:xfrm>
            <a:off x="487296" y="1872686"/>
            <a:ext cx="511254" cy="4531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24600">
                <a:sysClr val="window" lastClr="FFFFFF">
                  <a:lumMod val="85000"/>
                </a:sysClr>
              </a:gs>
              <a:gs pos="0">
                <a:srgbClr val="FFFFFF">
                  <a:lumMod val="85000"/>
                </a:srgbClr>
              </a:gs>
              <a:gs pos="100000">
                <a:sysClr val="window" lastClr="FFFFFF"/>
              </a:gs>
            </a:gsLst>
            <a:lin ang="5400000" scaled="0"/>
          </a:gradFill>
          <a:ln w="50800">
            <a:gradFill>
              <a:gsLst>
                <a:gs pos="97500">
                  <a:sysClr val="window" lastClr="FFFFFF">
                    <a:lumMod val="75000"/>
                  </a:sysClr>
                </a:gs>
                <a:gs pos="70000">
                  <a:srgbClr val="D0DBE8"/>
                </a:gs>
                <a:gs pos="0">
                  <a:sysClr val="window" lastClr="FFFFFF">
                    <a:lumMod val="95000"/>
                  </a:sysClr>
                </a:gs>
              </a:gsLst>
              <a:lin ang="5400000" scaled="0"/>
            </a:gradFill>
          </a:ln>
          <a:effectLst>
            <a:outerShdw blurRad="457200" dist="114300" dir="9240000" sx="103000" sy="103000" algn="r" rotWithShape="0">
              <a:prstClr val="black">
                <a:alpha val="42000"/>
              </a:prstClr>
            </a:outerShdw>
          </a:effectLst>
          <a:extLst/>
        </p:spPr>
        <p:txBody>
          <a:bodyPr vert="horz" wrap="square" lIns="68571" tIns="34285" rIns="68571" bIns="34285" numCol="1" anchor="t" anchorCtr="0" compatLnSpc="1">
            <a:prstTxWarp prst="textNoShape">
              <a:avLst/>
            </a:prstTxWarp>
          </a:bodyPr>
          <a:lstStyle/>
          <a:p>
            <a:pPr defTabSz="685800">
              <a:defRPr/>
            </a:pPr>
            <a:endParaRPr lang="zh-CN" altLang="en-US" sz="1400" kern="0">
              <a:solidFill>
                <a:srgbClr val="A3794F"/>
              </a:solidFill>
            </a:endParaRPr>
          </a:p>
        </p:txBody>
      </p:sp>
      <p:sp>
        <p:nvSpPr>
          <p:cNvPr id="45" name="TextBox 44"/>
          <p:cNvSpPr txBox="1"/>
          <p:nvPr/>
        </p:nvSpPr>
        <p:spPr>
          <a:xfrm>
            <a:off x="563513" y="1898507"/>
            <a:ext cx="349095" cy="392324"/>
          </a:xfrm>
          <a:prstGeom prst="rect">
            <a:avLst/>
          </a:prstGeom>
          <a:noFill/>
        </p:spPr>
        <p:txBody>
          <a:bodyPr wrap="square" lIns="68571" tIns="34285" rIns="68571" bIns="34285" rtlCol="0">
            <a:spAutoFit/>
          </a:bodyPr>
          <a:lstStyle/>
          <a:p>
            <a:r>
              <a:rPr lang="en-US" altLang="zh-CN"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0" name="矩形 22"/>
          <p:cNvSpPr>
            <a:spLocks noChangeArrowheads="1"/>
          </p:cNvSpPr>
          <p:nvPr/>
        </p:nvSpPr>
        <p:spPr bwMode="auto">
          <a:xfrm>
            <a:off x="927355" y="2650043"/>
            <a:ext cx="2082546" cy="417011"/>
          </a:xfrm>
          <a:prstGeom prst="rect">
            <a:avLst/>
          </a:prstGeom>
          <a:gradFill>
            <a:gsLst>
              <a:gs pos="0">
                <a:srgbClr val="C00000"/>
              </a:gs>
              <a:gs pos="82000">
                <a:srgbClr val="FF0000"/>
              </a:gs>
              <a:gs pos="100000">
                <a:schemeClr val="bg1"/>
              </a:gs>
            </a:gsLst>
            <a:lin ang="14400000" scaled="0"/>
          </a:gradFill>
          <a:ln>
            <a:noFill/>
          </a:ln>
          <a:extLst/>
        </p:spPr>
        <p:txBody>
          <a:bodyPr lIns="68571" tIns="34285" rIns="68571" bIns="34285" anchor="ctr"/>
          <a:lstStyle/>
          <a:p>
            <a:pPr algn="ctr" defTabSz="685732">
              <a:lnSpc>
                <a:spcPct val="150000"/>
              </a:lnSpc>
            </a:pPr>
            <a:r>
              <a:rPr lang="zh-CN" altLang="en-US" sz="1200" b="1" dirty="0">
                <a:solidFill>
                  <a:schemeClr val="bg1"/>
                </a:solidFill>
                <a:latin typeface="微软雅黑" pitchFamily="34" charset="-122"/>
                <a:ea typeface="微软雅黑" pitchFamily="34" charset="-122"/>
              </a:rPr>
              <a:t>过程数据</a:t>
            </a:r>
            <a:r>
              <a:rPr lang="zh-CN" altLang="en-US" sz="1400" b="1" dirty="0">
                <a:solidFill>
                  <a:schemeClr val="bg1"/>
                </a:solidFill>
                <a:latin typeface="微软雅黑" pitchFamily="34" charset="-122"/>
                <a:ea typeface="微软雅黑" pitchFamily="34" charset="-122"/>
              </a:rPr>
              <a:t>标准化</a:t>
            </a:r>
            <a:r>
              <a:rPr lang="zh-CN" altLang="en-US" sz="1200" b="1" dirty="0">
                <a:solidFill>
                  <a:schemeClr val="bg1"/>
                </a:solidFill>
                <a:latin typeface="微软雅黑" pitchFamily="34" charset="-122"/>
                <a:ea typeface="微软雅黑" pitchFamily="34" charset="-122"/>
              </a:rPr>
              <a:t>处理</a:t>
            </a:r>
            <a:endParaRPr lang="en-US" altLang="zh-CN" sz="1200" b="1" dirty="0">
              <a:solidFill>
                <a:schemeClr val="bg1"/>
              </a:solidFill>
              <a:latin typeface="微软雅黑" pitchFamily="34" charset="-122"/>
              <a:ea typeface="微软雅黑" pitchFamily="34" charset="-122"/>
            </a:endParaRPr>
          </a:p>
        </p:txBody>
      </p:sp>
      <p:sp>
        <p:nvSpPr>
          <p:cNvPr id="51" name="Freeform 5"/>
          <p:cNvSpPr>
            <a:spLocks/>
          </p:cNvSpPr>
          <p:nvPr/>
        </p:nvSpPr>
        <p:spPr bwMode="auto">
          <a:xfrm>
            <a:off x="477771" y="2625161"/>
            <a:ext cx="511254" cy="4531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24600">
                <a:sysClr val="window" lastClr="FFFFFF">
                  <a:lumMod val="85000"/>
                </a:sysClr>
              </a:gs>
              <a:gs pos="0">
                <a:srgbClr val="FFFFFF">
                  <a:lumMod val="85000"/>
                </a:srgbClr>
              </a:gs>
              <a:gs pos="100000">
                <a:sysClr val="window" lastClr="FFFFFF"/>
              </a:gs>
            </a:gsLst>
            <a:lin ang="5400000" scaled="0"/>
          </a:gradFill>
          <a:ln w="50800">
            <a:gradFill>
              <a:gsLst>
                <a:gs pos="97500">
                  <a:sysClr val="window" lastClr="FFFFFF">
                    <a:lumMod val="75000"/>
                  </a:sysClr>
                </a:gs>
                <a:gs pos="70000">
                  <a:srgbClr val="D0DBE8"/>
                </a:gs>
                <a:gs pos="0">
                  <a:sysClr val="window" lastClr="FFFFFF">
                    <a:lumMod val="95000"/>
                  </a:sysClr>
                </a:gs>
              </a:gsLst>
              <a:lin ang="5400000" scaled="0"/>
            </a:gradFill>
          </a:ln>
          <a:effectLst>
            <a:outerShdw blurRad="457200" dist="114300" dir="9240000" sx="103000" sy="103000" algn="r" rotWithShape="0">
              <a:prstClr val="black">
                <a:alpha val="42000"/>
              </a:prstClr>
            </a:outerShdw>
          </a:effectLst>
          <a:extLst/>
        </p:spPr>
        <p:txBody>
          <a:bodyPr vert="horz" wrap="square" lIns="68571" tIns="34285" rIns="68571" bIns="34285" numCol="1" anchor="t" anchorCtr="0" compatLnSpc="1">
            <a:prstTxWarp prst="textNoShape">
              <a:avLst/>
            </a:prstTxWarp>
          </a:bodyPr>
          <a:lstStyle/>
          <a:p>
            <a:pPr defTabSz="685800">
              <a:defRPr/>
            </a:pPr>
            <a:endParaRPr lang="zh-CN" altLang="en-US" sz="1400" kern="0">
              <a:solidFill>
                <a:srgbClr val="A3794F"/>
              </a:solidFill>
            </a:endParaRPr>
          </a:p>
        </p:txBody>
      </p:sp>
      <p:sp>
        <p:nvSpPr>
          <p:cNvPr id="52" name="TextBox 51"/>
          <p:cNvSpPr txBox="1"/>
          <p:nvPr/>
        </p:nvSpPr>
        <p:spPr>
          <a:xfrm>
            <a:off x="553988" y="2650982"/>
            <a:ext cx="349095" cy="392324"/>
          </a:xfrm>
          <a:prstGeom prst="rect">
            <a:avLst/>
          </a:prstGeom>
          <a:noFill/>
        </p:spPr>
        <p:txBody>
          <a:bodyPr wrap="square" lIns="68571" tIns="34285" rIns="68571" bIns="34285" rtlCol="0">
            <a:spAutoFit/>
          </a:bodyPr>
          <a:lstStyle/>
          <a:p>
            <a:r>
              <a:rPr lang="en-US" altLang="zh-CN"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3" name="矩形 22"/>
          <p:cNvSpPr>
            <a:spLocks noChangeArrowheads="1"/>
          </p:cNvSpPr>
          <p:nvPr/>
        </p:nvSpPr>
        <p:spPr bwMode="auto">
          <a:xfrm>
            <a:off x="946405" y="3412043"/>
            <a:ext cx="2082546" cy="417011"/>
          </a:xfrm>
          <a:prstGeom prst="rect">
            <a:avLst/>
          </a:prstGeom>
          <a:gradFill>
            <a:gsLst>
              <a:gs pos="0">
                <a:srgbClr val="C00000"/>
              </a:gs>
              <a:gs pos="82000">
                <a:srgbClr val="FF0000"/>
              </a:gs>
              <a:gs pos="100000">
                <a:schemeClr val="bg1"/>
              </a:gs>
            </a:gsLst>
            <a:lin ang="14400000" scaled="0"/>
          </a:gradFill>
          <a:ln>
            <a:noFill/>
          </a:ln>
          <a:extLst/>
        </p:spPr>
        <p:txBody>
          <a:bodyPr lIns="68571" tIns="34285" rIns="68571" bIns="34285" anchor="ctr"/>
          <a:lstStyle/>
          <a:p>
            <a:pPr algn="ctr" defTabSz="685732">
              <a:lnSpc>
                <a:spcPct val="150000"/>
              </a:lnSpc>
            </a:pPr>
            <a:r>
              <a:rPr lang="zh-CN" altLang="en-US" sz="1200" b="1" dirty="0">
                <a:solidFill>
                  <a:schemeClr val="bg1"/>
                </a:solidFill>
                <a:latin typeface="微软雅黑" pitchFamily="34" charset="-122"/>
                <a:ea typeface="微软雅黑" pitchFamily="34" charset="-122"/>
              </a:rPr>
              <a:t>采购寻源过程</a:t>
            </a:r>
            <a:r>
              <a:rPr lang="zh-CN" altLang="en-US" sz="1400" b="1" dirty="0">
                <a:solidFill>
                  <a:schemeClr val="bg1"/>
                </a:solidFill>
                <a:latin typeface="微软雅黑" pitchFamily="34" charset="-122"/>
                <a:ea typeface="微软雅黑" pitchFamily="34" charset="-122"/>
              </a:rPr>
              <a:t>透明化</a:t>
            </a:r>
          </a:p>
        </p:txBody>
      </p:sp>
      <p:sp>
        <p:nvSpPr>
          <p:cNvPr id="54" name="Freeform 5"/>
          <p:cNvSpPr>
            <a:spLocks/>
          </p:cNvSpPr>
          <p:nvPr/>
        </p:nvSpPr>
        <p:spPr bwMode="auto">
          <a:xfrm>
            <a:off x="496821" y="3387161"/>
            <a:ext cx="511254" cy="4531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24600">
                <a:sysClr val="window" lastClr="FFFFFF">
                  <a:lumMod val="85000"/>
                </a:sysClr>
              </a:gs>
              <a:gs pos="0">
                <a:srgbClr val="FFFFFF">
                  <a:lumMod val="85000"/>
                </a:srgbClr>
              </a:gs>
              <a:gs pos="100000">
                <a:sysClr val="window" lastClr="FFFFFF"/>
              </a:gs>
            </a:gsLst>
            <a:lin ang="5400000" scaled="0"/>
          </a:gradFill>
          <a:ln w="50800">
            <a:gradFill>
              <a:gsLst>
                <a:gs pos="97500">
                  <a:sysClr val="window" lastClr="FFFFFF">
                    <a:lumMod val="75000"/>
                  </a:sysClr>
                </a:gs>
                <a:gs pos="70000">
                  <a:srgbClr val="D0DBE8"/>
                </a:gs>
                <a:gs pos="0">
                  <a:sysClr val="window" lastClr="FFFFFF">
                    <a:lumMod val="95000"/>
                  </a:sysClr>
                </a:gs>
              </a:gsLst>
              <a:lin ang="5400000" scaled="0"/>
            </a:gradFill>
          </a:ln>
          <a:effectLst>
            <a:outerShdw blurRad="457200" dist="114300" dir="9240000" sx="103000" sy="103000" algn="r" rotWithShape="0">
              <a:prstClr val="black">
                <a:alpha val="42000"/>
              </a:prstClr>
            </a:outerShdw>
          </a:effectLst>
          <a:extLst/>
        </p:spPr>
        <p:txBody>
          <a:bodyPr vert="horz" wrap="square" lIns="68571" tIns="34285" rIns="68571" bIns="34285" numCol="1" anchor="t" anchorCtr="0" compatLnSpc="1">
            <a:prstTxWarp prst="textNoShape">
              <a:avLst/>
            </a:prstTxWarp>
          </a:bodyPr>
          <a:lstStyle/>
          <a:p>
            <a:pPr defTabSz="685800">
              <a:defRPr/>
            </a:pPr>
            <a:endParaRPr lang="zh-CN" altLang="en-US" sz="1400" kern="0">
              <a:solidFill>
                <a:srgbClr val="A3794F"/>
              </a:solidFill>
            </a:endParaRPr>
          </a:p>
        </p:txBody>
      </p:sp>
      <p:sp>
        <p:nvSpPr>
          <p:cNvPr id="55" name="TextBox 54"/>
          <p:cNvSpPr txBox="1"/>
          <p:nvPr/>
        </p:nvSpPr>
        <p:spPr>
          <a:xfrm>
            <a:off x="573038" y="3412982"/>
            <a:ext cx="349095" cy="392324"/>
          </a:xfrm>
          <a:prstGeom prst="rect">
            <a:avLst/>
          </a:prstGeom>
          <a:noFill/>
        </p:spPr>
        <p:txBody>
          <a:bodyPr wrap="square" lIns="68571" tIns="34285" rIns="68571" bIns="34285" rtlCol="0">
            <a:spAutoFit/>
          </a:bodyPr>
          <a:lstStyle/>
          <a:p>
            <a:r>
              <a:rPr lang="en-US" altLang="zh-CN"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9" name="矩形 22"/>
          <p:cNvSpPr>
            <a:spLocks noChangeArrowheads="1"/>
          </p:cNvSpPr>
          <p:nvPr/>
        </p:nvSpPr>
        <p:spPr bwMode="auto">
          <a:xfrm>
            <a:off x="955930" y="4240718"/>
            <a:ext cx="2082546" cy="417011"/>
          </a:xfrm>
          <a:prstGeom prst="rect">
            <a:avLst/>
          </a:prstGeom>
          <a:gradFill>
            <a:gsLst>
              <a:gs pos="0">
                <a:srgbClr val="C00000"/>
              </a:gs>
              <a:gs pos="82000">
                <a:srgbClr val="FF0000"/>
              </a:gs>
              <a:gs pos="100000">
                <a:schemeClr val="bg1"/>
              </a:gs>
            </a:gsLst>
            <a:lin ang="14400000" scaled="0"/>
          </a:gradFill>
          <a:ln>
            <a:noFill/>
          </a:ln>
          <a:extLst/>
        </p:spPr>
        <p:txBody>
          <a:bodyPr lIns="68571" tIns="34285" rIns="68571" bIns="34285" anchor="ctr"/>
          <a:lstStyle/>
          <a:p>
            <a:pPr algn="ctr" defTabSz="685732">
              <a:lnSpc>
                <a:spcPct val="150000"/>
              </a:lnSpc>
            </a:pPr>
            <a:r>
              <a:rPr lang="zh-CN" altLang="en-US" sz="1400" b="1" dirty="0">
                <a:solidFill>
                  <a:schemeClr val="bg1"/>
                </a:solidFill>
                <a:latin typeface="微软雅黑" pitchFamily="34" charset="-122"/>
                <a:ea typeface="微软雅黑" pitchFamily="34" charset="-122"/>
              </a:rPr>
              <a:t>科学化</a:t>
            </a:r>
            <a:r>
              <a:rPr lang="zh-CN" altLang="en-US" sz="1200" b="1" dirty="0">
                <a:solidFill>
                  <a:schemeClr val="bg1"/>
                </a:solidFill>
                <a:latin typeface="微软雅黑" pitchFamily="34" charset="-122"/>
                <a:ea typeface="微软雅黑" pitchFamily="34" charset="-122"/>
              </a:rPr>
              <a:t>辅助管理决策</a:t>
            </a:r>
          </a:p>
        </p:txBody>
      </p:sp>
      <p:sp>
        <p:nvSpPr>
          <p:cNvPr id="60" name="Freeform 5"/>
          <p:cNvSpPr>
            <a:spLocks/>
          </p:cNvSpPr>
          <p:nvPr/>
        </p:nvSpPr>
        <p:spPr bwMode="auto">
          <a:xfrm>
            <a:off x="506346" y="4215836"/>
            <a:ext cx="511254" cy="45316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24600">
                <a:sysClr val="window" lastClr="FFFFFF">
                  <a:lumMod val="85000"/>
                </a:sysClr>
              </a:gs>
              <a:gs pos="0">
                <a:srgbClr val="FFFFFF">
                  <a:lumMod val="85000"/>
                </a:srgbClr>
              </a:gs>
              <a:gs pos="100000">
                <a:sysClr val="window" lastClr="FFFFFF"/>
              </a:gs>
            </a:gsLst>
            <a:lin ang="5400000" scaled="0"/>
          </a:gradFill>
          <a:ln w="50800">
            <a:gradFill>
              <a:gsLst>
                <a:gs pos="97500">
                  <a:sysClr val="window" lastClr="FFFFFF">
                    <a:lumMod val="75000"/>
                  </a:sysClr>
                </a:gs>
                <a:gs pos="70000">
                  <a:srgbClr val="D0DBE8"/>
                </a:gs>
                <a:gs pos="0">
                  <a:sysClr val="window" lastClr="FFFFFF">
                    <a:lumMod val="95000"/>
                  </a:sysClr>
                </a:gs>
              </a:gsLst>
              <a:lin ang="5400000" scaled="0"/>
            </a:gradFill>
          </a:ln>
          <a:effectLst>
            <a:outerShdw blurRad="457200" dist="114300" dir="9240000" sx="103000" sy="103000" algn="r" rotWithShape="0">
              <a:prstClr val="black">
                <a:alpha val="42000"/>
              </a:prstClr>
            </a:outerShdw>
          </a:effectLst>
          <a:extLst/>
        </p:spPr>
        <p:txBody>
          <a:bodyPr vert="horz" wrap="square" lIns="68571" tIns="34285" rIns="68571" bIns="34285" numCol="1" anchor="t" anchorCtr="0" compatLnSpc="1">
            <a:prstTxWarp prst="textNoShape">
              <a:avLst/>
            </a:prstTxWarp>
          </a:bodyPr>
          <a:lstStyle/>
          <a:p>
            <a:pPr defTabSz="685800">
              <a:defRPr/>
            </a:pPr>
            <a:endParaRPr lang="zh-CN" altLang="en-US" sz="1400" kern="0">
              <a:solidFill>
                <a:srgbClr val="A3794F"/>
              </a:solidFill>
            </a:endParaRPr>
          </a:p>
        </p:txBody>
      </p:sp>
      <p:sp>
        <p:nvSpPr>
          <p:cNvPr id="61" name="TextBox 60"/>
          <p:cNvSpPr txBox="1"/>
          <p:nvPr/>
        </p:nvSpPr>
        <p:spPr>
          <a:xfrm>
            <a:off x="582563" y="4241657"/>
            <a:ext cx="349095" cy="392324"/>
          </a:xfrm>
          <a:prstGeom prst="rect">
            <a:avLst/>
          </a:prstGeom>
          <a:noFill/>
        </p:spPr>
        <p:txBody>
          <a:bodyPr wrap="square" lIns="68571" tIns="34285" rIns="68571" bIns="34285" rtlCol="0">
            <a:spAutoFit/>
          </a:bodyPr>
          <a:lstStyle/>
          <a:p>
            <a:r>
              <a:rPr lang="en-US" altLang="zh-CN"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2100"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94134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0.15472 -0.01644 L -3.04506E-6 3.33333E-6 " pathEditMode="relative" rAng="0" ptsTypes="AA">
                                      <p:cBhvr>
                                        <p:cTn id="8" dur="750" fill="hold"/>
                                        <p:tgtEl>
                                          <p:spTgt spid="41"/>
                                        </p:tgtEl>
                                        <p:attrNameLst>
                                          <p:attrName>ppt_x</p:attrName>
                                          <p:attrName>ppt_y</p:attrName>
                                        </p:attrNameLst>
                                      </p:cBhvr>
                                      <p:rCtr x="7736" y="810"/>
                                    </p:animMotion>
                                  </p:childTnLst>
                                </p:cTn>
                              </p:par>
                            </p:childTnLst>
                          </p:cTn>
                        </p:par>
                        <p:par>
                          <p:cTn id="9" fill="hold">
                            <p:stCondLst>
                              <p:cond delay="750"/>
                            </p:stCondLst>
                            <p:childTnLst>
                              <p:par>
                                <p:cTn id="10" presetID="22" presetClass="entr" presetSubtype="4"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250"/>
                                        <p:tgtEl>
                                          <p:spTgt spid="4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250"/>
                                        <p:tgtEl>
                                          <p:spTgt spid="40"/>
                                        </p:tgtEl>
                                      </p:cBhvr>
                                    </p:animEffect>
                                  </p:childTnLst>
                                </p:cTn>
                              </p:par>
                            </p:childTnLst>
                          </p:cTn>
                        </p:par>
                        <p:par>
                          <p:cTn id="17" fill="hold">
                            <p:stCondLst>
                              <p:cond delay="1250"/>
                            </p:stCondLst>
                            <p:childTnLst>
                              <p:par>
                                <p:cTn id="18" presetID="1" presetClass="entr" presetSubtype="0" fill="hold" grpId="1" nodeType="afterEffect">
                                  <p:stCondLst>
                                    <p:cond delay="0"/>
                                  </p:stCondLst>
                                  <p:childTnLst>
                                    <p:set>
                                      <p:cBhvr>
                                        <p:cTn id="19" dur="1" fill="hold">
                                          <p:stCondLst>
                                            <p:cond delay="0"/>
                                          </p:stCondLst>
                                        </p:cTn>
                                        <p:tgtEl>
                                          <p:spTgt spid="44"/>
                                        </p:tgtEl>
                                        <p:attrNameLst>
                                          <p:attrName>style.visibility</p:attrName>
                                        </p:attrNameLst>
                                      </p:cBhvr>
                                      <p:to>
                                        <p:strVal val="visible"/>
                                      </p:to>
                                    </p:set>
                                  </p:childTnLst>
                                </p:cTn>
                              </p:par>
                              <p:par>
                                <p:cTn id="20" presetID="63" presetClass="path" presetSubtype="0" accel="50000" decel="50000" fill="hold" grpId="0" nodeType="withEffect">
                                  <p:stCondLst>
                                    <p:cond delay="0"/>
                                  </p:stCondLst>
                                  <p:childTnLst>
                                    <p:animMotion origin="layout" path="M -0.15472 -0.01644 L -3.04506E-6 3.33333E-6 " pathEditMode="relative" rAng="0" ptsTypes="AA">
                                      <p:cBhvr>
                                        <p:cTn id="21" dur="750" fill="hold"/>
                                        <p:tgtEl>
                                          <p:spTgt spid="44"/>
                                        </p:tgtEl>
                                        <p:attrNameLst>
                                          <p:attrName>ppt_x</p:attrName>
                                          <p:attrName>ppt_y</p:attrName>
                                        </p:attrNameLst>
                                      </p:cBhvr>
                                      <p:rCtr x="7736" y="810"/>
                                    </p:animMotion>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down)">
                                      <p:cBhvr>
                                        <p:cTn id="25" dur="250"/>
                                        <p:tgtEl>
                                          <p:spTgt spid="45"/>
                                        </p:tgtEl>
                                      </p:cBhvr>
                                    </p:animEffect>
                                  </p:childTnLst>
                                </p:cTn>
                              </p:par>
                            </p:childTnLst>
                          </p:cTn>
                        </p:par>
                        <p:par>
                          <p:cTn id="26" fill="hold">
                            <p:stCondLst>
                              <p:cond delay="2250"/>
                            </p:stCondLst>
                            <p:childTnLst>
                              <p:par>
                                <p:cTn id="27" presetID="22" presetClass="entr" presetSubtype="8"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wipe(left)">
                                      <p:cBhvr>
                                        <p:cTn id="29" dur="250"/>
                                        <p:tgtEl>
                                          <p:spTgt spid="43"/>
                                        </p:tgtEl>
                                      </p:cBhvr>
                                    </p:animEffect>
                                  </p:childTnLst>
                                </p:cTn>
                              </p:par>
                            </p:childTnLst>
                          </p:cTn>
                        </p:par>
                        <p:par>
                          <p:cTn id="30" fill="hold">
                            <p:stCondLst>
                              <p:cond delay="2500"/>
                            </p:stCondLst>
                            <p:childTnLst>
                              <p:par>
                                <p:cTn id="31" presetID="1" presetClass="entr" presetSubtype="0" fill="hold" grpId="1" nodeType="after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63" presetClass="path" presetSubtype="0" accel="50000" decel="50000" fill="hold" grpId="0" nodeType="withEffect">
                                  <p:stCondLst>
                                    <p:cond delay="0"/>
                                  </p:stCondLst>
                                  <p:childTnLst>
                                    <p:animMotion origin="layout" path="M -0.15472 -0.01644 L -3.04506E-6 3.33333E-6 " pathEditMode="relative" rAng="0" ptsTypes="AA">
                                      <p:cBhvr>
                                        <p:cTn id="34" dur="750" fill="hold"/>
                                        <p:tgtEl>
                                          <p:spTgt spid="51"/>
                                        </p:tgtEl>
                                        <p:attrNameLst>
                                          <p:attrName>ppt_x</p:attrName>
                                          <p:attrName>ppt_y</p:attrName>
                                        </p:attrNameLst>
                                      </p:cBhvr>
                                      <p:rCtr x="7736" y="810"/>
                                    </p:animMotion>
                                  </p:childTnLst>
                                </p:cTn>
                              </p:par>
                            </p:childTnLst>
                          </p:cTn>
                        </p:par>
                        <p:par>
                          <p:cTn id="35" fill="hold">
                            <p:stCondLst>
                              <p:cond delay="3250"/>
                            </p:stCondLst>
                            <p:childTnLst>
                              <p:par>
                                <p:cTn id="36" presetID="22" presetClass="entr" presetSubtype="4"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down)">
                                      <p:cBhvr>
                                        <p:cTn id="38" dur="250"/>
                                        <p:tgtEl>
                                          <p:spTgt spid="52"/>
                                        </p:tgtEl>
                                      </p:cBhvr>
                                    </p:animEffect>
                                  </p:childTnLst>
                                </p:cTn>
                              </p:par>
                            </p:childTnLst>
                          </p:cTn>
                        </p:par>
                        <p:par>
                          <p:cTn id="39" fill="hold">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250"/>
                                        <p:tgtEl>
                                          <p:spTgt spid="50"/>
                                        </p:tgtEl>
                                      </p:cBhvr>
                                    </p:animEffect>
                                  </p:childTnLst>
                                </p:cTn>
                              </p:par>
                            </p:childTnLst>
                          </p:cTn>
                        </p:par>
                        <p:par>
                          <p:cTn id="43" fill="hold">
                            <p:stCondLst>
                              <p:cond delay="3750"/>
                            </p:stCondLst>
                            <p:childTnLst>
                              <p:par>
                                <p:cTn id="44" presetID="1" presetClass="entr" presetSubtype="0" fill="hold" grpId="1" nodeType="after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par>
                                <p:cTn id="46" presetID="63" presetClass="path" presetSubtype="0" accel="50000" decel="50000" fill="hold" grpId="0" nodeType="withEffect">
                                  <p:stCondLst>
                                    <p:cond delay="0"/>
                                  </p:stCondLst>
                                  <p:childTnLst>
                                    <p:animMotion origin="layout" path="M -0.15472 -0.01644 L -3.04506E-6 3.33333E-6 " pathEditMode="relative" rAng="0" ptsTypes="AA">
                                      <p:cBhvr>
                                        <p:cTn id="47" dur="750" fill="hold"/>
                                        <p:tgtEl>
                                          <p:spTgt spid="54"/>
                                        </p:tgtEl>
                                        <p:attrNameLst>
                                          <p:attrName>ppt_x</p:attrName>
                                          <p:attrName>ppt_y</p:attrName>
                                        </p:attrNameLst>
                                      </p:cBhvr>
                                      <p:rCtr x="7736" y="810"/>
                                    </p:animMotion>
                                  </p:childTnLst>
                                </p:cTn>
                              </p:par>
                            </p:childTnLst>
                          </p:cTn>
                        </p:par>
                        <p:par>
                          <p:cTn id="48" fill="hold">
                            <p:stCondLst>
                              <p:cond delay="4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250"/>
                                        <p:tgtEl>
                                          <p:spTgt spid="55"/>
                                        </p:tgtEl>
                                      </p:cBhvr>
                                    </p:animEffect>
                                  </p:childTnLst>
                                </p:cTn>
                              </p:par>
                            </p:childTnLst>
                          </p:cTn>
                        </p:par>
                        <p:par>
                          <p:cTn id="52" fill="hold">
                            <p:stCondLst>
                              <p:cond delay="4750"/>
                            </p:stCondLst>
                            <p:childTnLst>
                              <p:par>
                                <p:cTn id="53" presetID="22" presetClass="entr" presetSubtype="8"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wipe(left)">
                                      <p:cBhvr>
                                        <p:cTn id="55" dur="250"/>
                                        <p:tgtEl>
                                          <p:spTgt spid="53"/>
                                        </p:tgtEl>
                                      </p:cBhvr>
                                    </p:animEffect>
                                  </p:childTnLst>
                                </p:cTn>
                              </p:par>
                            </p:childTnLst>
                          </p:cTn>
                        </p:par>
                        <p:par>
                          <p:cTn id="56" fill="hold">
                            <p:stCondLst>
                              <p:cond delay="5000"/>
                            </p:stCondLst>
                            <p:childTnLst>
                              <p:par>
                                <p:cTn id="57" presetID="1" presetClass="entr" presetSubtype="0" fill="hold" grpId="1" nodeType="after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63" presetClass="path" presetSubtype="0" accel="50000" decel="50000" fill="hold" grpId="0" nodeType="withEffect">
                                  <p:stCondLst>
                                    <p:cond delay="0"/>
                                  </p:stCondLst>
                                  <p:childTnLst>
                                    <p:animMotion origin="layout" path="M -0.15472 -0.01644 L -3.04506E-6 3.33333E-6 " pathEditMode="relative" rAng="0" ptsTypes="AA">
                                      <p:cBhvr>
                                        <p:cTn id="60" dur="750" fill="hold"/>
                                        <p:tgtEl>
                                          <p:spTgt spid="60"/>
                                        </p:tgtEl>
                                        <p:attrNameLst>
                                          <p:attrName>ppt_x</p:attrName>
                                          <p:attrName>ppt_y</p:attrName>
                                        </p:attrNameLst>
                                      </p:cBhvr>
                                      <p:rCtr x="7736" y="810"/>
                                    </p:animMotion>
                                  </p:childTnLst>
                                </p:cTn>
                              </p:par>
                            </p:childTnLst>
                          </p:cTn>
                        </p:par>
                        <p:par>
                          <p:cTn id="61" fill="hold">
                            <p:stCondLst>
                              <p:cond delay="5750"/>
                            </p:stCondLst>
                            <p:childTnLst>
                              <p:par>
                                <p:cTn id="62" presetID="22" presetClass="entr" presetSubtype="4"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down)">
                                      <p:cBhvr>
                                        <p:cTn id="64" dur="250"/>
                                        <p:tgtEl>
                                          <p:spTgt spid="61"/>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250"/>
                                        <p:tgtEl>
                                          <p:spTgt spid="59"/>
                                        </p:tgtEl>
                                      </p:cBhvr>
                                    </p:animEffect>
                                  </p:childTnLst>
                                </p:cTn>
                              </p:par>
                              <p:par>
                                <p:cTn id="69" presetID="10" presetClass="entr" presetSubtype="0" fill="hold" nodeType="withEffect">
                                  <p:stCondLst>
                                    <p:cond delay="25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1" grpId="1" animBg="1"/>
      <p:bldP spid="42" grpId="0"/>
      <p:bldP spid="43" grpId="0" animBg="1"/>
      <p:bldP spid="44" grpId="0" animBg="1"/>
      <p:bldP spid="44" grpId="1" animBg="1"/>
      <p:bldP spid="45" grpId="0"/>
      <p:bldP spid="50" grpId="0" animBg="1"/>
      <p:bldP spid="51" grpId="0" animBg="1"/>
      <p:bldP spid="51" grpId="1" animBg="1"/>
      <p:bldP spid="52" grpId="0"/>
      <p:bldP spid="53" grpId="0" animBg="1"/>
      <p:bldP spid="54" grpId="0" animBg="1"/>
      <p:bldP spid="54" grpId="1" animBg="1"/>
      <p:bldP spid="55" grpId="0"/>
      <p:bldP spid="59" grpId="0" animBg="1"/>
      <p:bldP spid="60" grpId="0" animBg="1"/>
      <p:bldP spid="60" grpId="1"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2"/>
          <p:cNvSpPr txBox="1">
            <a:spLocks/>
          </p:cNvSpPr>
          <p:nvPr/>
        </p:nvSpPr>
        <p:spPr bwMode="auto">
          <a:xfrm>
            <a:off x="323528" y="195585"/>
            <a:ext cx="6907212" cy="434256"/>
          </a:xfrm>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dirty="0" smtClean="0"/>
              <a:t>产品介绍</a:t>
            </a:r>
            <a:r>
              <a:rPr lang="en-US" altLang="zh-CN" dirty="0" smtClean="0"/>
              <a:t>-</a:t>
            </a:r>
            <a:r>
              <a:rPr lang="zh-CN" altLang="en-US" dirty="0" smtClean="0"/>
              <a:t>建设目标</a:t>
            </a:r>
            <a:endParaRPr lang="zh-CN" altLang="en-US" dirty="0"/>
          </a:p>
        </p:txBody>
      </p:sp>
      <p:sp>
        <p:nvSpPr>
          <p:cNvPr id="56" name="矩形 55"/>
          <p:cNvSpPr/>
          <p:nvPr/>
        </p:nvSpPr>
        <p:spPr>
          <a:xfrm>
            <a:off x="323529" y="869098"/>
            <a:ext cx="8520436" cy="750200"/>
          </a:xfrm>
          <a:prstGeom prst="rect">
            <a:avLst/>
          </a:prstGeom>
        </p:spPr>
        <p:txBody>
          <a:bodyPr wrap="square" lIns="91430" tIns="45715" rIns="91430" bIns="45715">
            <a:spAutoFit/>
          </a:bodyPr>
          <a:lstStyle/>
          <a:p>
            <a:r>
              <a:rPr lang="zh-CN" altLang="en-US" sz="1400" dirty="0">
                <a:latin typeface="微软雅黑" pitchFamily="34" charset="-122"/>
                <a:ea typeface="微软雅黑" pitchFamily="34" charset="-122"/>
              </a:rPr>
              <a:t>平台建设以“公开、公平、公正”和“质量优先，价格优先”的原则，立足于规范化、科学化、智能化、专业化的全流程招投标平台，有效降低采购成本，提高采购效率，全线上流程化操作，提升公开透明度，防围串标，强化对评标专家公正性监督。</a:t>
            </a:r>
          </a:p>
        </p:txBody>
      </p:sp>
      <p:sp>
        <p:nvSpPr>
          <p:cNvPr id="19" name="TextBox 115"/>
          <p:cNvSpPr txBox="1"/>
          <p:nvPr/>
        </p:nvSpPr>
        <p:spPr>
          <a:xfrm>
            <a:off x="1791808" y="1743404"/>
            <a:ext cx="446276" cy="253916"/>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 lastClr="FFFFFF">
                    <a:lumMod val="50000"/>
                  </a:sysClr>
                </a:solidFill>
                <a:cs typeface="+mn-ea"/>
                <a:sym typeface="+mn-lt"/>
              </a:rPr>
              <a:t>效率</a:t>
            </a:r>
            <a:endParaRPr kumimoji="0" lang="id-ID" sz="1200" b="0" i="0" u="none" strike="noStrike" kern="0" cap="none" spc="0" normalizeH="0" baseline="0" noProof="0" dirty="0">
              <a:ln>
                <a:noFill/>
              </a:ln>
              <a:solidFill>
                <a:sysClr val="window" lastClr="FFFFFF">
                  <a:lumMod val="50000"/>
                </a:sysClr>
              </a:solidFill>
              <a:effectLst/>
              <a:uLnTx/>
              <a:uFillTx/>
              <a:cs typeface="+mn-ea"/>
              <a:sym typeface="+mn-lt"/>
            </a:endParaRPr>
          </a:p>
        </p:txBody>
      </p:sp>
      <p:sp>
        <p:nvSpPr>
          <p:cNvPr id="20" name="TextBox 116"/>
          <p:cNvSpPr txBox="1"/>
          <p:nvPr/>
        </p:nvSpPr>
        <p:spPr>
          <a:xfrm>
            <a:off x="556705" y="1945296"/>
            <a:ext cx="1679765" cy="609398"/>
          </a:xfrm>
          <a:prstGeom prst="rect">
            <a:avLst/>
          </a:prstGeom>
          <a:noFill/>
        </p:spPr>
        <p:txBody>
          <a:bodyPr wrap="square" lIns="68580" tIns="34290" rIns="68580" bIns="34290" rtlCol="0">
            <a:spAutoFit/>
          </a:bodyPr>
          <a:lstStyle>
            <a:defPPr>
              <a:defRPr lang="zh-CN"/>
            </a:defPPr>
            <a:lvl1pPr algn="r" defTabSz="685698">
              <a:lnSpc>
                <a:spcPct val="130000"/>
              </a:lnSpc>
              <a:defRPr sz="9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l"/>
            <a:r>
              <a:rPr lang="zh-CN" altLang="en-US" dirty="0">
                <a:sym typeface="+mn-lt"/>
              </a:rPr>
              <a:t>灵活的采购流程，为不同的</a:t>
            </a:r>
            <a:r>
              <a:rPr lang="zh-CN" altLang="en-US" dirty="0" smtClean="0">
                <a:sym typeface="+mn-lt"/>
              </a:rPr>
              <a:t>采购方式提供</a:t>
            </a:r>
            <a:r>
              <a:rPr lang="zh-CN" altLang="en-US" dirty="0">
                <a:sym typeface="+mn-lt"/>
              </a:rPr>
              <a:t>便捷的支撑</a:t>
            </a:r>
            <a:r>
              <a:rPr lang="zh-CN" altLang="en-US" dirty="0" smtClean="0">
                <a:sym typeface="+mn-lt"/>
              </a:rPr>
              <a:t>。较传统采购效率提升</a:t>
            </a:r>
            <a:r>
              <a:rPr lang="en-US" altLang="zh-CN" dirty="0" smtClean="0">
                <a:sym typeface="+mn-lt"/>
              </a:rPr>
              <a:t>50%</a:t>
            </a:r>
            <a:r>
              <a:rPr lang="zh-CN" altLang="en-US" dirty="0" smtClean="0">
                <a:sym typeface="+mn-lt"/>
              </a:rPr>
              <a:t>以上。</a:t>
            </a:r>
            <a:endParaRPr lang="zh-CN" altLang="en-US" dirty="0">
              <a:sym typeface="+mn-lt"/>
            </a:endParaRPr>
          </a:p>
        </p:txBody>
      </p:sp>
      <p:sp>
        <p:nvSpPr>
          <p:cNvPr id="21" name="TextBox 117"/>
          <p:cNvSpPr txBox="1"/>
          <p:nvPr/>
        </p:nvSpPr>
        <p:spPr>
          <a:xfrm>
            <a:off x="6963497" y="1774635"/>
            <a:ext cx="446276" cy="253916"/>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 lastClr="FFFFFF">
                    <a:lumMod val="50000"/>
                  </a:sysClr>
                </a:solidFill>
                <a:cs typeface="+mn-ea"/>
                <a:sym typeface="+mn-lt"/>
              </a:rPr>
              <a:t>规范</a:t>
            </a:r>
            <a:endParaRPr kumimoji="0" lang="id-ID" altLang="zh-CN" sz="1200" b="0" i="0" u="none" strike="noStrike" kern="0" cap="none" spc="0" normalizeH="0" baseline="0" noProof="0" dirty="0">
              <a:ln>
                <a:noFill/>
              </a:ln>
              <a:solidFill>
                <a:sysClr val="window" lastClr="FFFFFF">
                  <a:lumMod val="50000"/>
                </a:sysClr>
              </a:solidFill>
              <a:effectLst/>
              <a:uLnTx/>
              <a:uFillTx/>
              <a:cs typeface="+mn-ea"/>
              <a:sym typeface="+mn-lt"/>
            </a:endParaRPr>
          </a:p>
        </p:txBody>
      </p:sp>
      <p:sp>
        <p:nvSpPr>
          <p:cNvPr id="22" name="TextBox 118"/>
          <p:cNvSpPr txBox="1"/>
          <p:nvPr/>
        </p:nvSpPr>
        <p:spPr>
          <a:xfrm>
            <a:off x="6942310" y="1976527"/>
            <a:ext cx="1679765" cy="609398"/>
          </a:xfrm>
          <a:prstGeom prst="rect">
            <a:avLst/>
          </a:prstGeom>
          <a:noFill/>
        </p:spPr>
        <p:txBody>
          <a:bodyPr wrap="square" lIns="68580" tIns="34290" rIns="68580" bIns="34290" rtlCol="0">
            <a:spAutoFit/>
          </a:bodyPr>
          <a:lstStyle/>
          <a:p>
            <a:pPr defTabSz="685698">
              <a:lnSpc>
                <a:spcPct val="130000"/>
              </a:lnSpc>
            </a:pP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规范化</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招</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投标流程，统一电子招标数据结构，使用标准模板，具备国家监督平台互动能力。</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119"/>
          <p:cNvSpPr txBox="1"/>
          <p:nvPr/>
        </p:nvSpPr>
        <p:spPr>
          <a:xfrm>
            <a:off x="1791807" y="3068299"/>
            <a:ext cx="446276" cy="253916"/>
          </a:xfrm>
          <a:prstGeom prst="rect">
            <a:avLst/>
          </a:prstGeom>
          <a:noFill/>
        </p:spPr>
        <p:txBody>
          <a:bodyPr wrap="none" lIns="68580" tIns="34290" rIns="68580" bIns="34290" rtlCol="0">
            <a:spAutoFit/>
          </a:bodyPr>
          <a:lstStyle/>
          <a:p>
            <a:pPr lvl="0" algn="r" defTabSz="914400">
              <a:defRPr/>
            </a:pPr>
            <a:r>
              <a:rPr lang="zh-CN" altLang="en-US" sz="1200" kern="0" dirty="0" smtClean="0">
                <a:solidFill>
                  <a:sysClr val="window" lastClr="FFFFFF">
                    <a:lumMod val="50000"/>
                  </a:sysClr>
                </a:solidFill>
                <a:latin typeface="微软雅黑" pitchFamily="34" charset="-122"/>
                <a:ea typeface="微软雅黑" pitchFamily="34" charset="-122"/>
                <a:cs typeface="+mn-ea"/>
                <a:sym typeface="+mn-lt"/>
              </a:rPr>
              <a:t>成本</a:t>
            </a:r>
            <a:endParaRPr lang="id-ID" altLang="zh-CN" sz="1200" kern="0" dirty="0">
              <a:solidFill>
                <a:sysClr val="window" lastClr="FFFFFF">
                  <a:lumMod val="50000"/>
                </a:sysClr>
              </a:solidFill>
              <a:latin typeface="微软雅黑" pitchFamily="34" charset="-122"/>
              <a:ea typeface="微软雅黑" pitchFamily="34" charset="-122"/>
              <a:cs typeface="+mn-ea"/>
              <a:sym typeface="+mn-lt"/>
            </a:endParaRPr>
          </a:p>
        </p:txBody>
      </p:sp>
      <p:sp>
        <p:nvSpPr>
          <p:cNvPr id="24" name="TextBox 120"/>
          <p:cNvSpPr txBox="1"/>
          <p:nvPr/>
        </p:nvSpPr>
        <p:spPr>
          <a:xfrm>
            <a:off x="556704" y="3270191"/>
            <a:ext cx="1679765" cy="609398"/>
          </a:xfrm>
          <a:prstGeom prst="rect">
            <a:avLst/>
          </a:prstGeom>
          <a:noFill/>
        </p:spPr>
        <p:txBody>
          <a:bodyPr wrap="square" lIns="68580" tIns="34290" rIns="68580" bIns="34290" rtlCol="0">
            <a:spAutoFit/>
          </a:bodyPr>
          <a:lstStyle/>
          <a:p>
            <a:pPr defTabSz="685698">
              <a:lnSpc>
                <a:spcPct val="130000"/>
              </a:lnSpc>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大大降低交易各方通信、交通、印刷、人力、管理等方面</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的成本。整体成本节约</a:t>
            </a:r>
            <a:r>
              <a:rPr lang="en-US" altLang="zh-CN" sz="900" dirty="0" smtClean="0">
                <a:solidFill>
                  <a:schemeClr val="tx1">
                    <a:lumMod val="75000"/>
                    <a:lumOff val="25000"/>
                  </a:schemeClr>
                </a:solidFill>
                <a:latin typeface="微软雅黑" panose="020B0503020204020204" pitchFamily="34" charset="-122"/>
                <a:ea typeface="微软雅黑" panose="020B0503020204020204" pitchFamily="34" charset="-122"/>
              </a:rPr>
              <a:t>70%</a:t>
            </a:r>
            <a:r>
              <a:rPr lang="zh-CN" altLang="en-US" sz="900" dirty="0" smtClean="0">
                <a:solidFill>
                  <a:schemeClr val="tx1">
                    <a:lumMod val="75000"/>
                    <a:lumOff val="25000"/>
                  </a:schemeClr>
                </a:solidFill>
                <a:latin typeface="微软雅黑" panose="020B0503020204020204" pitchFamily="34" charset="-122"/>
                <a:ea typeface="微软雅黑" panose="020B0503020204020204" pitchFamily="34" charset="-122"/>
              </a:rPr>
              <a:t>以上。</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Box 121"/>
          <p:cNvSpPr txBox="1"/>
          <p:nvPr/>
        </p:nvSpPr>
        <p:spPr>
          <a:xfrm>
            <a:off x="6963497" y="2767405"/>
            <a:ext cx="446276" cy="253916"/>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 lastClr="FFFFFF">
                    <a:lumMod val="50000"/>
                  </a:sysClr>
                </a:solidFill>
                <a:cs typeface="+mn-ea"/>
                <a:sym typeface="+mn-lt"/>
              </a:rPr>
              <a:t>防控</a:t>
            </a:r>
            <a:endParaRPr kumimoji="0" lang="id-ID" altLang="zh-CN" sz="1200" b="0" i="0" u="none" strike="noStrike" kern="0" cap="none" spc="0" normalizeH="0" baseline="0" noProof="0" dirty="0">
              <a:ln>
                <a:noFill/>
              </a:ln>
              <a:solidFill>
                <a:sysClr val="window" lastClr="FFFFFF">
                  <a:lumMod val="50000"/>
                </a:sysClr>
              </a:solidFill>
              <a:effectLst/>
              <a:uLnTx/>
              <a:uFillTx/>
              <a:cs typeface="+mn-ea"/>
              <a:sym typeface="+mn-lt"/>
            </a:endParaRPr>
          </a:p>
        </p:txBody>
      </p:sp>
      <p:sp>
        <p:nvSpPr>
          <p:cNvPr id="26" name="TextBox 122"/>
          <p:cNvSpPr txBox="1"/>
          <p:nvPr/>
        </p:nvSpPr>
        <p:spPr>
          <a:xfrm>
            <a:off x="6948721" y="2987244"/>
            <a:ext cx="1679765" cy="789447"/>
          </a:xfrm>
          <a:prstGeom prst="rect">
            <a:avLst/>
          </a:prstGeom>
          <a:noFill/>
        </p:spPr>
        <p:txBody>
          <a:bodyPr wrap="square" lIns="68580" tIns="34290" rIns="68580" bIns="34290" rtlCol="0">
            <a:spAutoFit/>
          </a:bodyPr>
          <a:lstStyle>
            <a:defPPr>
              <a:defRPr lang="zh-CN"/>
            </a:defPPr>
            <a:lvl1pPr defTabSz="685698">
              <a:lnSpc>
                <a:spcPct val="130000"/>
              </a:lnSpc>
              <a:defRPr sz="9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ym typeface="+mn-lt"/>
              </a:rPr>
              <a:t>通过电子投标文件，锁定投标人身份；以信息技术手段，防控串围标；通过网上评标，强化对评标</a:t>
            </a:r>
            <a:r>
              <a:rPr lang="zh-CN" altLang="en-US" dirty="0" smtClean="0">
                <a:sym typeface="+mn-lt"/>
              </a:rPr>
              <a:t>专家的公正性</a:t>
            </a:r>
            <a:r>
              <a:rPr lang="zh-CN" altLang="en-US" dirty="0">
                <a:sym typeface="+mn-lt"/>
              </a:rPr>
              <a:t>监督。</a:t>
            </a:r>
          </a:p>
        </p:txBody>
      </p:sp>
      <p:grpSp>
        <p:nvGrpSpPr>
          <p:cNvPr id="31" name="Group 1"/>
          <p:cNvGrpSpPr/>
          <p:nvPr/>
        </p:nvGrpSpPr>
        <p:grpSpPr>
          <a:xfrm>
            <a:off x="3628507" y="3798837"/>
            <a:ext cx="1822955" cy="1601839"/>
            <a:chOff x="4838008" y="4722215"/>
            <a:chExt cx="2430607" cy="2135785"/>
          </a:xfrm>
        </p:grpSpPr>
        <p:sp>
          <p:nvSpPr>
            <p:cNvPr id="32" name="Freeform 5"/>
            <p:cNvSpPr/>
            <p:nvPr/>
          </p:nvSpPr>
          <p:spPr bwMode="auto">
            <a:xfrm>
              <a:off x="5727808" y="5501290"/>
              <a:ext cx="541617" cy="675020"/>
            </a:xfrm>
            <a:custGeom>
              <a:avLst/>
              <a:gdLst>
                <a:gd name="T0" fmla="*/ 0 w 268"/>
                <a:gd name="T1" fmla="*/ 334 h 334"/>
                <a:gd name="T2" fmla="*/ 234 w 268"/>
                <a:gd name="T3" fmla="*/ 230 h 334"/>
                <a:gd name="T4" fmla="*/ 213 w 268"/>
                <a:gd name="T5" fmla="*/ 0 h 334"/>
                <a:gd name="T6" fmla="*/ 7 w 268"/>
                <a:gd name="T7" fmla="*/ 32 h 334"/>
                <a:gd name="T8" fmla="*/ 0 w 268"/>
                <a:gd name="T9" fmla="*/ 334 h 334"/>
              </a:gdLst>
              <a:ahLst/>
              <a:cxnLst>
                <a:cxn ang="0">
                  <a:pos x="T0" y="T1"/>
                </a:cxn>
                <a:cxn ang="0">
                  <a:pos x="T2" y="T3"/>
                </a:cxn>
                <a:cxn ang="0">
                  <a:pos x="T4" y="T5"/>
                </a:cxn>
                <a:cxn ang="0">
                  <a:pos x="T6" y="T7"/>
                </a:cxn>
                <a:cxn ang="0">
                  <a:pos x="T8" y="T9"/>
                </a:cxn>
              </a:cxnLst>
              <a:rect l="0" t="0" r="r" b="b"/>
              <a:pathLst>
                <a:path w="268" h="334">
                  <a:moveTo>
                    <a:pt x="0" y="334"/>
                  </a:moveTo>
                  <a:cubicBezTo>
                    <a:pt x="0" y="334"/>
                    <a:pt x="201" y="323"/>
                    <a:pt x="234" y="230"/>
                  </a:cubicBezTo>
                  <a:cubicBezTo>
                    <a:pt x="268" y="136"/>
                    <a:pt x="213" y="0"/>
                    <a:pt x="213" y="0"/>
                  </a:cubicBezTo>
                  <a:cubicBezTo>
                    <a:pt x="7" y="32"/>
                    <a:pt x="7" y="32"/>
                    <a:pt x="7" y="32"/>
                  </a:cubicBezTo>
                  <a:cubicBezTo>
                    <a:pt x="0" y="334"/>
                    <a:pt x="0" y="334"/>
                    <a:pt x="0" y="334"/>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33" name="Freeform 6"/>
            <p:cNvSpPr/>
            <p:nvPr/>
          </p:nvSpPr>
          <p:spPr bwMode="auto">
            <a:xfrm>
              <a:off x="5825192" y="4722215"/>
              <a:ext cx="660346" cy="1286007"/>
            </a:xfrm>
            <a:custGeom>
              <a:avLst/>
              <a:gdLst>
                <a:gd name="T0" fmla="*/ 296 w 327"/>
                <a:gd name="T1" fmla="*/ 637 h 637"/>
                <a:gd name="T2" fmla="*/ 31 w 327"/>
                <a:gd name="T3" fmla="*/ 637 h 637"/>
                <a:gd name="T4" fmla="*/ 0 w 327"/>
                <a:gd name="T5" fmla="*/ 606 h 637"/>
                <a:gd name="T6" fmla="*/ 0 w 327"/>
                <a:gd name="T7" fmla="*/ 32 h 637"/>
                <a:gd name="T8" fmla="*/ 31 w 327"/>
                <a:gd name="T9" fmla="*/ 0 h 637"/>
                <a:gd name="T10" fmla="*/ 296 w 327"/>
                <a:gd name="T11" fmla="*/ 0 h 637"/>
                <a:gd name="T12" fmla="*/ 327 w 327"/>
                <a:gd name="T13" fmla="*/ 32 h 637"/>
                <a:gd name="T14" fmla="*/ 327 w 327"/>
                <a:gd name="T15" fmla="*/ 606 h 637"/>
                <a:gd name="T16" fmla="*/ 296 w 327"/>
                <a:gd name="T17"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637">
                  <a:moveTo>
                    <a:pt x="296" y="637"/>
                  </a:moveTo>
                  <a:cubicBezTo>
                    <a:pt x="31" y="637"/>
                    <a:pt x="31" y="637"/>
                    <a:pt x="31" y="637"/>
                  </a:cubicBezTo>
                  <a:cubicBezTo>
                    <a:pt x="14" y="637"/>
                    <a:pt x="0" y="623"/>
                    <a:pt x="0" y="606"/>
                  </a:cubicBezTo>
                  <a:cubicBezTo>
                    <a:pt x="0" y="32"/>
                    <a:pt x="0" y="32"/>
                    <a:pt x="0" y="32"/>
                  </a:cubicBezTo>
                  <a:cubicBezTo>
                    <a:pt x="0" y="14"/>
                    <a:pt x="14" y="0"/>
                    <a:pt x="31" y="0"/>
                  </a:cubicBezTo>
                  <a:cubicBezTo>
                    <a:pt x="296" y="0"/>
                    <a:pt x="296" y="0"/>
                    <a:pt x="296" y="0"/>
                  </a:cubicBezTo>
                  <a:cubicBezTo>
                    <a:pt x="313" y="0"/>
                    <a:pt x="327" y="14"/>
                    <a:pt x="327" y="32"/>
                  </a:cubicBezTo>
                  <a:cubicBezTo>
                    <a:pt x="327" y="606"/>
                    <a:pt x="327" y="606"/>
                    <a:pt x="327" y="606"/>
                  </a:cubicBezTo>
                  <a:cubicBezTo>
                    <a:pt x="327" y="623"/>
                    <a:pt x="313" y="637"/>
                    <a:pt x="296" y="637"/>
                  </a:cubicBezTo>
                </a:path>
              </a:pathLst>
            </a:custGeom>
            <a:solidFill>
              <a:srgbClr val="8081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Freeform 7"/>
            <p:cNvSpPr/>
            <p:nvPr/>
          </p:nvSpPr>
          <p:spPr bwMode="auto">
            <a:xfrm>
              <a:off x="5834530" y="4732888"/>
              <a:ext cx="640335" cy="1265996"/>
            </a:xfrm>
            <a:custGeom>
              <a:avLst/>
              <a:gdLst>
                <a:gd name="T0" fmla="*/ 317 w 317"/>
                <a:gd name="T1" fmla="*/ 601 h 627"/>
                <a:gd name="T2" fmla="*/ 291 w 317"/>
                <a:gd name="T3" fmla="*/ 627 h 627"/>
                <a:gd name="T4" fmla="*/ 26 w 317"/>
                <a:gd name="T5" fmla="*/ 627 h 627"/>
                <a:gd name="T6" fmla="*/ 0 w 317"/>
                <a:gd name="T7" fmla="*/ 601 h 627"/>
                <a:gd name="T8" fmla="*/ 0 w 317"/>
                <a:gd name="T9" fmla="*/ 27 h 627"/>
                <a:gd name="T10" fmla="*/ 26 w 317"/>
                <a:gd name="T11" fmla="*/ 0 h 627"/>
                <a:gd name="T12" fmla="*/ 291 w 317"/>
                <a:gd name="T13" fmla="*/ 0 h 627"/>
                <a:gd name="T14" fmla="*/ 317 w 317"/>
                <a:gd name="T15" fmla="*/ 27 h 627"/>
                <a:gd name="T16" fmla="*/ 317 w 317"/>
                <a:gd name="T17" fmla="*/ 601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627">
                  <a:moveTo>
                    <a:pt x="317" y="601"/>
                  </a:moveTo>
                  <a:cubicBezTo>
                    <a:pt x="317" y="615"/>
                    <a:pt x="305" y="627"/>
                    <a:pt x="291" y="627"/>
                  </a:cubicBezTo>
                  <a:cubicBezTo>
                    <a:pt x="26" y="627"/>
                    <a:pt x="26" y="627"/>
                    <a:pt x="26" y="627"/>
                  </a:cubicBezTo>
                  <a:cubicBezTo>
                    <a:pt x="12" y="627"/>
                    <a:pt x="0" y="615"/>
                    <a:pt x="0" y="601"/>
                  </a:cubicBezTo>
                  <a:cubicBezTo>
                    <a:pt x="0" y="27"/>
                    <a:pt x="0" y="27"/>
                    <a:pt x="0" y="27"/>
                  </a:cubicBezTo>
                  <a:cubicBezTo>
                    <a:pt x="0" y="12"/>
                    <a:pt x="12" y="0"/>
                    <a:pt x="26" y="0"/>
                  </a:cubicBezTo>
                  <a:cubicBezTo>
                    <a:pt x="291" y="0"/>
                    <a:pt x="291" y="0"/>
                    <a:pt x="291" y="0"/>
                  </a:cubicBezTo>
                  <a:cubicBezTo>
                    <a:pt x="305" y="0"/>
                    <a:pt x="317" y="12"/>
                    <a:pt x="317" y="27"/>
                  </a:cubicBezTo>
                  <a:cubicBezTo>
                    <a:pt x="317" y="601"/>
                    <a:pt x="317" y="601"/>
                    <a:pt x="317" y="60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48" name="Freeform 9"/>
            <p:cNvSpPr/>
            <p:nvPr/>
          </p:nvSpPr>
          <p:spPr bwMode="auto">
            <a:xfrm>
              <a:off x="6057313" y="4778245"/>
              <a:ext cx="196103" cy="34685"/>
            </a:xfrm>
            <a:custGeom>
              <a:avLst/>
              <a:gdLst>
                <a:gd name="T0" fmla="*/ 8 w 97"/>
                <a:gd name="T1" fmla="*/ 17 h 17"/>
                <a:gd name="T2" fmla="*/ 0 w 97"/>
                <a:gd name="T3" fmla="*/ 8 h 17"/>
                <a:gd name="T4" fmla="*/ 8 w 97"/>
                <a:gd name="T5" fmla="*/ 0 h 17"/>
                <a:gd name="T6" fmla="*/ 89 w 97"/>
                <a:gd name="T7" fmla="*/ 0 h 17"/>
                <a:gd name="T8" fmla="*/ 97 w 97"/>
                <a:gd name="T9" fmla="*/ 8 h 17"/>
                <a:gd name="T10" fmla="*/ 89 w 97"/>
                <a:gd name="T11" fmla="*/ 17 h 17"/>
                <a:gd name="T12" fmla="*/ 8 w 9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97" h="17">
                  <a:moveTo>
                    <a:pt x="8" y="17"/>
                  </a:moveTo>
                  <a:cubicBezTo>
                    <a:pt x="4" y="17"/>
                    <a:pt x="0" y="13"/>
                    <a:pt x="0" y="8"/>
                  </a:cubicBezTo>
                  <a:cubicBezTo>
                    <a:pt x="0" y="4"/>
                    <a:pt x="4" y="0"/>
                    <a:pt x="8" y="0"/>
                  </a:cubicBezTo>
                  <a:cubicBezTo>
                    <a:pt x="89" y="0"/>
                    <a:pt x="89" y="0"/>
                    <a:pt x="89" y="0"/>
                  </a:cubicBezTo>
                  <a:cubicBezTo>
                    <a:pt x="93" y="0"/>
                    <a:pt x="97" y="4"/>
                    <a:pt x="97" y="8"/>
                  </a:cubicBezTo>
                  <a:cubicBezTo>
                    <a:pt x="97" y="13"/>
                    <a:pt x="93" y="17"/>
                    <a:pt x="89" y="17"/>
                  </a:cubicBezTo>
                  <a:cubicBezTo>
                    <a:pt x="8" y="17"/>
                    <a:pt x="8" y="17"/>
                    <a:pt x="8" y="17"/>
                  </a:cubicBezTo>
                </a:path>
              </a:pathLst>
            </a:custGeom>
            <a:solidFill>
              <a:srgbClr val="5458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1" name="Freeform 29"/>
            <p:cNvSpPr/>
            <p:nvPr/>
          </p:nvSpPr>
          <p:spPr bwMode="auto">
            <a:xfrm>
              <a:off x="5287577" y="5234484"/>
              <a:ext cx="676354" cy="1145933"/>
            </a:xfrm>
            <a:custGeom>
              <a:avLst/>
              <a:gdLst>
                <a:gd name="T0" fmla="*/ 327 w 335"/>
                <a:gd name="T1" fmla="*/ 0 h 567"/>
                <a:gd name="T2" fmla="*/ 323 w 335"/>
                <a:gd name="T3" fmla="*/ 1 h 567"/>
                <a:gd name="T4" fmla="*/ 191 w 335"/>
                <a:gd name="T5" fmla="*/ 62 h 567"/>
                <a:gd name="T6" fmla="*/ 159 w 335"/>
                <a:gd name="T7" fmla="*/ 106 h 567"/>
                <a:gd name="T8" fmla="*/ 159 w 335"/>
                <a:gd name="T9" fmla="*/ 106 h 567"/>
                <a:gd name="T10" fmla="*/ 149 w 335"/>
                <a:gd name="T11" fmla="*/ 173 h 567"/>
                <a:gd name="T12" fmla="*/ 112 w 335"/>
                <a:gd name="T13" fmla="*/ 337 h 567"/>
                <a:gd name="T14" fmla="*/ 0 w 335"/>
                <a:gd name="T15" fmla="*/ 518 h 567"/>
                <a:gd name="T16" fmla="*/ 15 w 335"/>
                <a:gd name="T17" fmla="*/ 567 h 567"/>
                <a:gd name="T18" fmla="*/ 29 w 335"/>
                <a:gd name="T19" fmla="*/ 567 h 567"/>
                <a:gd name="T20" fmla="*/ 16 w 335"/>
                <a:gd name="T21" fmla="*/ 526 h 567"/>
                <a:gd name="T22" fmla="*/ 128 w 335"/>
                <a:gd name="T23" fmla="*/ 345 h 567"/>
                <a:gd name="T24" fmla="*/ 165 w 335"/>
                <a:gd name="T25" fmla="*/ 181 h 567"/>
                <a:gd name="T26" fmla="*/ 175 w 335"/>
                <a:gd name="T27" fmla="*/ 114 h 567"/>
                <a:gd name="T28" fmla="*/ 175 w 335"/>
                <a:gd name="T29" fmla="*/ 114 h 567"/>
                <a:gd name="T30" fmla="*/ 207 w 335"/>
                <a:gd name="T31" fmla="*/ 70 h 567"/>
                <a:gd name="T32" fmla="*/ 335 w 335"/>
                <a:gd name="T33" fmla="*/ 11 h 567"/>
                <a:gd name="T34" fmla="*/ 333 w 335"/>
                <a:gd name="T35" fmla="*/ 6 h 567"/>
                <a:gd name="T36" fmla="*/ 333 w 335"/>
                <a:gd name="T37" fmla="*/ 6 h 567"/>
                <a:gd name="T38" fmla="*/ 327 w 335"/>
                <a:gd name="T39"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5" h="567">
                  <a:moveTo>
                    <a:pt x="327" y="0"/>
                  </a:moveTo>
                  <a:cubicBezTo>
                    <a:pt x="326" y="0"/>
                    <a:pt x="325" y="1"/>
                    <a:pt x="323" y="1"/>
                  </a:cubicBezTo>
                  <a:cubicBezTo>
                    <a:pt x="191" y="62"/>
                    <a:pt x="191" y="62"/>
                    <a:pt x="191" y="62"/>
                  </a:cubicBezTo>
                  <a:cubicBezTo>
                    <a:pt x="173" y="70"/>
                    <a:pt x="161" y="88"/>
                    <a:pt x="159" y="106"/>
                  </a:cubicBezTo>
                  <a:cubicBezTo>
                    <a:pt x="159" y="106"/>
                    <a:pt x="159" y="106"/>
                    <a:pt x="159" y="106"/>
                  </a:cubicBezTo>
                  <a:cubicBezTo>
                    <a:pt x="149" y="173"/>
                    <a:pt x="149" y="173"/>
                    <a:pt x="149" y="173"/>
                  </a:cubicBezTo>
                  <a:cubicBezTo>
                    <a:pt x="140" y="225"/>
                    <a:pt x="126" y="300"/>
                    <a:pt x="112" y="337"/>
                  </a:cubicBezTo>
                  <a:cubicBezTo>
                    <a:pt x="93" y="387"/>
                    <a:pt x="52" y="443"/>
                    <a:pt x="0" y="518"/>
                  </a:cubicBezTo>
                  <a:cubicBezTo>
                    <a:pt x="15" y="567"/>
                    <a:pt x="15" y="567"/>
                    <a:pt x="15" y="567"/>
                  </a:cubicBezTo>
                  <a:cubicBezTo>
                    <a:pt x="29" y="567"/>
                    <a:pt x="29" y="567"/>
                    <a:pt x="29" y="567"/>
                  </a:cubicBezTo>
                  <a:cubicBezTo>
                    <a:pt x="16" y="526"/>
                    <a:pt x="16" y="526"/>
                    <a:pt x="16" y="526"/>
                  </a:cubicBezTo>
                  <a:cubicBezTo>
                    <a:pt x="68" y="451"/>
                    <a:pt x="109" y="395"/>
                    <a:pt x="128" y="345"/>
                  </a:cubicBezTo>
                  <a:cubicBezTo>
                    <a:pt x="142" y="308"/>
                    <a:pt x="156" y="233"/>
                    <a:pt x="165" y="181"/>
                  </a:cubicBezTo>
                  <a:cubicBezTo>
                    <a:pt x="175" y="114"/>
                    <a:pt x="175" y="114"/>
                    <a:pt x="175" y="114"/>
                  </a:cubicBezTo>
                  <a:cubicBezTo>
                    <a:pt x="175" y="114"/>
                    <a:pt x="175" y="114"/>
                    <a:pt x="175" y="114"/>
                  </a:cubicBezTo>
                  <a:cubicBezTo>
                    <a:pt x="177" y="96"/>
                    <a:pt x="189" y="78"/>
                    <a:pt x="207" y="70"/>
                  </a:cubicBezTo>
                  <a:cubicBezTo>
                    <a:pt x="335" y="11"/>
                    <a:pt x="335" y="11"/>
                    <a:pt x="335" y="11"/>
                  </a:cubicBezTo>
                  <a:cubicBezTo>
                    <a:pt x="334" y="9"/>
                    <a:pt x="334" y="7"/>
                    <a:pt x="333" y="6"/>
                  </a:cubicBezTo>
                  <a:cubicBezTo>
                    <a:pt x="333" y="6"/>
                    <a:pt x="333" y="6"/>
                    <a:pt x="333" y="6"/>
                  </a:cubicBezTo>
                  <a:cubicBezTo>
                    <a:pt x="332" y="2"/>
                    <a:pt x="330" y="0"/>
                    <a:pt x="327"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2" name="Freeform 42"/>
            <p:cNvSpPr>
              <a:spLocks noEditPoints="1"/>
            </p:cNvSpPr>
            <p:nvPr/>
          </p:nvSpPr>
          <p:spPr bwMode="auto">
            <a:xfrm>
              <a:off x="6232072" y="6052245"/>
              <a:ext cx="58697" cy="133403"/>
            </a:xfrm>
            <a:custGeom>
              <a:avLst/>
              <a:gdLst>
                <a:gd name="T0" fmla="*/ 21 w 29"/>
                <a:gd name="T1" fmla="*/ 44 h 66"/>
                <a:gd name="T2" fmla="*/ 29 w 29"/>
                <a:gd name="T3" fmla="*/ 66 h 66"/>
                <a:gd name="T4" fmla="*/ 21 w 29"/>
                <a:gd name="T5" fmla="*/ 44 h 66"/>
                <a:gd name="T6" fmla="*/ 21 w 29"/>
                <a:gd name="T7" fmla="*/ 43 h 66"/>
                <a:gd name="T8" fmla="*/ 21 w 29"/>
                <a:gd name="T9" fmla="*/ 43 h 66"/>
                <a:gd name="T10" fmla="*/ 21 w 29"/>
                <a:gd name="T11" fmla="*/ 43 h 66"/>
                <a:gd name="T12" fmla="*/ 21 w 29"/>
                <a:gd name="T13" fmla="*/ 43 h 66"/>
                <a:gd name="T14" fmla="*/ 21 w 29"/>
                <a:gd name="T15" fmla="*/ 43 h 66"/>
                <a:gd name="T16" fmla="*/ 21 w 29"/>
                <a:gd name="T17" fmla="*/ 43 h 66"/>
                <a:gd name="T18" fmla="*/ 0 w 29"/>
                <a:gd name="T19" fmla="*/ 0 h 66"/>
                <a:gd name="T20" fmla="*/ 0 w 29"/>
                <a:gd name="T21" fmla="*/ 0 h 66"/>
                <a:gd name="T22" fmla="*/ 7 w 29"/>
                <a:gd name="T23" fmla="*/ 14 h 66"/>
                <a:gd name="T24" fmla="*/ 0 w 29"/>
                <a:gd name="T2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66">
                  <a:moveTo>
                    <a:pt x="21" y="44"/>
                  </a:moveTo>
                  <a:cubicBezTo>
                    <a:pt x="24" y="52"/>
                    <a:pt x="27" y="60"/>
                    <a:pt x="29" y="66"/>
                  </a:cubicBezTo>
                  <a:cubicBezTo>
                    <a:pt x="27" y="60"/>
                    <a:pt x="24" y="52"/>
                    <a:pt x="21" y="44"/>
                  </a:cubicBezTo>
                  <a:moveTo>
                    <a:pt x="21" y="43"/>
                  </a:moveTo>
                  <a:cubicBezTo>
                    <a:pt x="21" y="43"/>
                    <a:pt x="21" y="43"/>
                    <a:pt x="21" y="43"/>
                  </a:cubicBezTo>
                  <a:cubicBezTo>
                    <a:pt x="21" y="43"/>
                    <a:pt x="21" y="43"/>
                    <a:pt x="21" y="43"/>
                  </a:cubicBezTo>
                  <a:moveTo>
                    <a:pt x="21" y="43"/>
                  </a:moveTo>
                  <a:cubicBezTo>
                    <a:pt x="21" y="43"/>
                    <a:pt x="21" y="43"/>
                    <a:pt x="21" y="43"/>
                  </a:cubicBezTo>
                  <a:cubicBezTo>
                    <a:pt x="21" y="43"/>
                    <a:pt x="21" y="43"/>
                    <a:pt x="21" y="43"/>
                  </a:cubicBezTo>
                  <a:moveTo>
                    <a:pt x="0" y="0"/>
                  </a:moveTo>
                  <a:cubicBezTo>
                    <a:pt x="0" y="0"/>
                    <a:pt x="0" y="0"/>
                    <a:pt x="0" y="0"/>
                  </a:cubicBezTo>
                  <a:cubicBezTo>
                    <a:pt x="2" y="5"/>
                    <a:pt x="5" y="9"/>
                    <a:pt x="7" y="14"/>
                  </a:cubicBezTo>
                  <a:cubicBezTo>
                    <a:pt x="5" y="9"/>
                    <a:pt x="2" y="5"/>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3" name="Freeform 43"/>
            <p:cNvSpPr/>
            <p:nvPr/>
          </p:nvSpPr>
          <p:spPr bwMode="auto">
            <a:xfrm>
              <a:off x="6041305" y="5649367"/>
              <a:ext cx="270809" cy="554957"/>
            </a:xfrm>
            <a:custGeom>
              <a:avLst/>
              <a:gdLst>
                <a:gd name="T0" fmla="*/ 1 w 134"/>
                <a:gd name="T1" fmla="*/ 0 h 275"/>
                <a:gd name="T2" fmla="*/ 0 w 134"/>
                <a:gd name="T3" fmla="*/ 10 h 275"/>
                <a:gd name="T4" fmla="*/ 0 w 134"/>
                <a:gd name="T5" fmla="*/ 10 h 275"/>
                <a:gd name="T6" fmla="*/ 0 w 134"/>
                <a:gd name="T7" fmla="*/ 10 h 275"/>
                <a:gd name="T8" fmla="*/ 0 w 134"/>
                <a:gd name="T9" fmla="*/ 10 h 275"/>
                <a:gd name="T10" fmla="*/ 0 w 134"/>
                <a:gd name="T11" fmla="*/ 10 h 275"/>
                <a:gd name="T12" fmla="*/ 0 w 134"/>
                <a:gd name="T13" fmla="*/ 11 h 275"/>
                <a:gd name="T14" fmla="*/ 0 w 134"/>
                <a:gd name="T15" fmla="*/ 11 h 275"/>
                <a:gd name="T16" fmla="*/ 0 w 134"/>
                <a:gd name="T17" fmla="*/ 11 h 275"/>
                <a:gd name="T18" fmla="*/ 0 w 134"/>
                <a:gd name="T19" fmla="*/ 11 h 275"/>
                <a:gd name="T20" fmla="*/ 11 w 134"/>
                <a:gd name="T21" fmla="*/ 39 h 275"/>
                <a:gd name="T22" fmla="*/ 11 w 134"/>
                <a:gd name="T23" fmla="*/ 39 h 275"/>
                <a:gd name="T24" fmla="*/ 70 w 134"/>
                <a:gd name="T25" fmla="*/ 156 h 275"/>
                <a:gd name="T26" fmla="*/ 71 w 134"/>
                <a:gd name="T27" fmla="*/ 158 h 275"/>
                <a:gd name="T28" fmla="*/ 71 w 134"/>
                <a:gd name="T29" fmla="*/ 158 h 275"/>
                <a:gd name="T30" fmla="*/ 80 w 134"/>
                <a:gd name="T31" fmla="*/ 173 h 275"/>
                <a:gd name="T32" fmla="*/ 83 w 134"/>
                <a:gd name="T33" fmla="*/ 178 h 275"/>
                <a:gd name="T34" fmla="*/ 83 w 134"/>
                <a:gd name="T35" fmla="*/ 179 h 275"/>
                <a:gd name="T36" fmla="*/ 95 w 134"/>
                <a:gd name="T37" fmla="*/ 200 h 275"/>
                <a:gd name="T38" fmla="*/ 102 w 134"/>
                <a:gd name="T39" fmla="*/ 214 h 275"/>
                <a:gd name="T40" fmla="*/ 116 w 134"/>
                <a:gd name="T41" fmla="*/ 243 h 275"/>
                <a:gd name="T42" fmla="*/ 116 w 134"/>
                <a:gd name="T43" fmla="*/ 243 h 275"/>
                <a:gd name="T44" fmla="*/ 116 w 134"/>
                <a:gd name="T45" fmla="*/ 243 h 275"/>
                <a:gd name="T46" fmla="*/ 116 w 134"/>
                <a:gd name="T47" fmla="*/ 243 h 275"/>
                <a:gd name="T48" fmla="*/ 116 w 134"/>
                <a:gd name="T49" fmla="*/ 244 h 275"/>
                <a:gd name="T50" fmla="*/ 124 w 134"/>
                <a:gd name="T51" fmla="*/ 266 h 275"/>
                <a:gd name="T52" fmla="*/ 124 w 134"/>
                <a:gd name="T53" fmla="*/ 266 h 275"/>
                <a:gd name="T54" fmla="*/ 127 w 134"/>
                <a:gd name="T55" fmla="*/ 274 h 275"/>
                <a:gd name="T56" fmla="*/ 131 w 134"/>
                <a:gd name="T57" fmla="*/ 275 h 275"/>
                <a:gd name="T58" fmla="*/ 123 w 134"/>
                <a:gd name="T59" fmla="*/ 245 h 275"/>
                <a:gd name="T60" fmla="*/ 69 w 134"/>
                <a:gd name="T61" fmla="*/ 135 h 275"/>
                <a:gd name="T62" fmla="*/ 9 w 134"/>
                <a:gd name="T63" fmla="*/ 18 h 275"/>
                <a:gd name="T64" fmla="*/ 1 w 134"/>
                <a:gd name="T6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75">
                  <a:moveTo>
                    <a:pt x="1" y="0"/>
                  </a:moveTo>
                  <a:cubicBezTo>
                    <a:pt x="0" y="3"/>
                    <a:pt x="0" y="6"/>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1"/>
                    <a:pt x="0" y="11"/>
                  </a:cubicBezTo>
                  <a:cubicBezTo>
                    <a:pt x="0" y="11"/>
                    <a:pt x="0" y="11"/>
                    <a:pt x="0" y="11"/>
                  </a:cubicBezTo>
                  <a:cubicBezTo>
                    <a:pt x="0" y="11"/>
                    <a:pt x="0" y="11"/>
                    <a:pt x="0" y="11"/>
                  </a:cubicBezTo>
                  <a:cubicBezTo>
                    <a:pt x="0" y="11"/>
                    <a:pt x="0" y="11"/>
                    <a:pt x="0" y="11"/>
                  </a:cubicBezTo>
                  <a:cubicBezTo>
                    <a:pt x="1" y="18"/>
                    <a:pt x="4" y="28"/>
                    <a:pt x="11" y="39"/>
                  </a:cubicBezTo>
                  <a:cubicBezTo>
                    <a:pt x="11" y="39"/>
                    <a:pt x="11" y="39"/>
                    <a:pt x="11" y="39"/>
                  </a:cubicBezTo>
                  <a:cubicBezTo>
                    <a:pt x="31" y="74"/>
                    <a:pt x="56" y="131"/>
                    <a:pt x="70" y="156"/>
                  </a:cubicBezTo>
                  <a:cubicBezTo>
                    <a:pt x="71" y="157"/>
                    <a:pt x="71" y="157"/>
                    <a:pt x="71" y="158"/>
                  </a:cubicBezTo>
                  <a:cubicBezTo>
                    <a:pt x="71" y="158"/>
                    <a:pt x="71" y="158"/>
                    <a:pt x="71" y="158"/>
                  </a:cubicBezTo>
                  <a:cubicBezTo>
                    <a:pt x="74" y="162"/>
                    <a:pt x="77" y="167"/>
                    <a:pt x="80" y="173"/>
                  </a:cubicBezTo>
                  <a:cubicBezTo>
                    <a:pt x="81" y="175"/>
                    <a:pt x="82" y="176"/>
                    <a:pt x="83" y="178"/>
                  </a:cubicBezTo>
                  <a:cubicBezTo>
                    <a:pt x="83" y="178"/>
                    <a:pt x="83" y="179"/>
                    <a:pt x="83" y="179"/>
                  </a:cubicBezTo>
                  <a:cubicBezTo>
                    <a:pt x="90" y="191"/>
                    <a:pt x="95" y="199"/>
                    <a:pt x="95" y="200"/>
                  </a:cubicBezTo>
                  <a:cubicBezTo>
                    <a:pt x="97" y="205"/>
                    <a:pt x="100" y="209"/>
                    <a:pt x="102" y="214"/>
                  </a:cubicBezTo>
                  <a:cubicBezTo>
                    <a:pt x="107" y="224"/>
                    <a:pt x="112" y="234"/>
                    <a:pt x="116" y="243"/>
                  </a:cubicBezTo>
                  <a:cubicBezTo>
                    <a:pt x="116" y="243"/>
                    <a:pt x="116" y="243"/>
                    <a:pt x="116" y="243"/>
                  </a:cubicBezTo>
                  <a:cubicBezTo>
                    <a:pt x="116" y="243"/>
                    <a:pt x="116" y="243"/>
                    <a:pt x="116" y="243"/>
                  </a:cubicBezTo>
                  <a:cubicBezTo>
                    <a:pt x="116" y="243"/>
                    <a:pt x="116" y="243"/>
                    <a:pt x="116" y="243"/>
                  </a:cubicBezTo>
                  <a:cubicBezTo>
                    <a:pt x="116" y="243"/>
                    <a:pt x="116" y="243"/>
                    <a:pt x="116" y="244"/>
                  </a:cubicBezTo>
                  <a:cubicBezTo>
                    <a:pt x="119" y="252"/>
                    <a:pt x="122" y="260"/>
                    <a:pt x="124" y="266"/>
                  </a:cubicBezTo>
                  <a:cubicBezTo>
                    <a:pt x="124" y="266"/>
                    <a:pt x="124" y="266"/>
                    <a:pt x="124" y="266"/>
                  </a:cubicBezTo>
                  <a:cubicBezTo>
                    <a:pt x="125" y="269"/>
                    <a:pt x="126" y="272"/>
                    <a:pt x="127" y="274"/>
                  </a:cubicBezTo>
                  <a:cubicBezTo>
                    <a:pt x="129" y="275"/>
                    <a:pt x="130" y="275"/>
                    <a:pt x="131" y="275"/>
                  </a:cubicBezTo>
                  <a:cubicBezTo>
                    <a:pt x="134" y="275"/>
                    <a:pt x="130" y="269"/>
                    <a:pt x="123" y="245"/>
                  </a:cubicBezTo>
                  <a:cubicBezTo>
                    <a:pt x="113" y="213"/>
                    <a:pt x="84" y="160"/>
                    <a:pt x="69" y="135"/>
                  </a:cubicBezTo>
                  <a:cubicBezTo>
                    <a:pt x="54" y="110"/>
                    <a:pt x="30" y="53"/>
                    <a:pt x="9" y="18"/>
                  </a:cubicBezTo>
                  <a:cubicBezTo>
                    <a:pt x="5" y="12"/>
                    <a:pt x="2" y="5"/>
                    <a:pt x="1"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4" name="Freeform 44"/>
            <p:cNvSpPr/>
            <p:nvPr/>
          </p:nvSpPr>
          <p:spPr bwMode="auto">
            <a:xfrm>
              <a:off x="6129351" y="62069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5" name="Freeform 45"/>
            <p:cNvSpPr/>
            <p:nvPr/>
          </p:nvSpPr>
          <p:spPr bwMode="auto">
            <a:xfrm>
              <a:off x="6121347" y="6161635"/>
              <a:ext cx="811091" cy="525609"/>
            </a:xfrm>
            <a:custGeom>
              <a:avLst/>
              <a:gdLst>
                <a:gd name="T0" fmla="*/ 3 w 401"/>
                <a:gd name="T1" fmla="*/ 0 h 260"/>
                <a:gd name="T2" fmla="*/ 4 w 401"/>
                <a:gd name="T3" fmla="*/ 22 h 260"/>
                <a:gd name="T4" fmla="*/ 4 w 401"/>
                <a:gd name="T5" fmla="*/ 22 h 260"/>
                <a:gd name="T6" fmla="*/ 5 w 401"/>
                <a:gd name="T7" fmla="*/ 22 h 260"/>
                <a:gd name="T8" fmla="*/ 44 w 401"/>
                <a:gd name="T9" fmla="*/ 91 h 260"/>
                <a:gd name="T10" fmla="*/ 117 w 401"/>
                <a:gd name="T11" fmla="*/ 140 h 260"/>
                <a:gd name="T12" fmla="*/ 231 w 401"/>
                <a:gd name="T13" fmla="*/ 201 h 260"/>
                <a:gd name="T14" fmla="*/ 274 w 401"/>
                <a:gd name="T15" fmla="*/ 260 h 260"/>
                <a:gd name="T16" fmla="*/ 324 w 401"/>
                <a:gd name="T17" fmla="*/ 257 h 260"/>
                <a:gd name="T18" fmla="*/ 401 w 401"/>
                <a:gd name="T19" fmla="*/ 198 h 260"/>
                <a:gd name="T20" fmla="*/ 396 w 401"/>
                <a:gd name="T21" fmla="*/ 192 h 260"/>
                <a:gd name="T22" fmla="*/ 340 w 401"/>
                <a:gd name="T23" fmla="*/ 235 h 260"/>
                <a:gd name="T24" fmla="*/ 273 w 401"/>
                <a:gd name="T25" fmla="*/ 239 h 260"/>
                <a:gd name="T26" fmla="*/ 230 w 401"/>
                <a:gd name="T27" fmla="*/ 180 h 260"/>
                <a:gd name="T28" fmla="*/ 115 w 401"/>
                <a:gd name="T29" fmla="*/ 119 h 260"/>
                <a:gd name="T30" fmla="*/ 43 w 401"/>
                <a:gd name="T31" fmla="*/ 70 h 260"/>
                <a:gd name="T32" fmla="*/ 3 w 401"/>
                <a:gd name="T33" fmla="*/ 1 h 260"/>
                <a:gd name="T34" fmla="*/ 3 w 401"/>
                <a:gd name="T35"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1" h="260">
                  <a:moveTo>
                    <a:pt x="3" y="0"/>
                  </a:moveTo>
                  <a:cubicBezTo>
                    <a:pt x="0" y="7"/>
                    <a:pt x="0" y="14"/>
                    <a:pt x="4" y="22"/>
                  </a:cubicBezTo>
                  <a:cubicBezTo>
                    <a:pt x="4" y="22"/>
                    <a:pt x="4" y="22"/>
                    <a:pt x="4" y="22"/>
                  </a:cubicBezTo>
                  <a:cubicBezTo>
                    <a:pt x="4" y="22"/>
                    <a:pt x="4" y="22"/>
                    <a:pt x="5" y="22"/>
                  </a:cubicBezTo>
                  <a:cubicBezTo>
                    <a:pt x="17" y="43"/>
                    <a:pt x="37" y="78"/>
                    <a:pt x="44" y="91"/>
                  </a:cubicBezTo>
                  <a:cubicBezTo>
                    <a:pt x="51" y="104"/>
                    <a:pt x="84" y="129"/>
                    <a:pt x="117" y="140"/>
                  </a:cubicBezTo>
                  <a:cubicBezTo>
                    <a:pt x="149" y="151"/>
                    <a:pt x="208" y="174"/>
                    <a:pt x="231" y="201"/>
                  </a:cubicBezTo>
                  <a:cubicBezTo>
                    <a:pt x="239" y="211"/>
                    <a:pt x="256" y="234"/>
                    <a:pt x="274" y="260"/>
                  </a:cubicBezTo>
                  <a:cubicBezTo>
                    <a:pt x="324" y="257"/>
                    <a:pt x="324" y="257"/>
                    <a:pt x="324" y="257"/>
                  </a:cubicBezTo>
                  <a:cubicBezTo>
                    <a:pt x="401" y="198"/>
                    <a:pt x="401" y="198"/>
                    <a:pt x="401" y="198"/>
                  </a:cubicBezTo>
                  <a:cubicBezTo>
                    <a:pt x="399" y="196"/>
                    <a:pt x="397" y="194"/>
                    <a:pt x="396" y="192"/>
                  </a:cubicBezTo>
                  <a:cubicBezTo>
                    <a:pt x="340" y="235"/>
                    <a:pt x="340" y="235"/>
                    <a:pt x="340" y="235"/>
                  </a:cubicBezTo>
                  <a:cubicBezTo>
                    <a:pt x="273" y="239"/>
                    <a:pt x="273" y="239"/>
                    <a:pt x="273" y="239"/>
                  </a:cubicBezTo>
                  <a:cubicBezTo>
                    <a:pt x="254" y="213"/>
                    <a:pt x="238" y="190"/>
                    <a:pt x="230" y="180"/>
                  </a:cubicBezTo>
                  <a:cubicBezTo>
                    <a:pt x="207" y="153"/>
                    <a:pt x="148" y="131"/>
                    <a:pt x="115" y="119"/>
                  </a:cubicBezTo>
                  <a:cubicBezTo>
                    <a:pt x="83" y="108"/>
                    <a:pt x="50" y="83"/>
                    <a:pt x="43" y="70"/>
                  </a:cubicBezTo>
                  <a:cubicBezTo>
                    <a:pt x="36" y="57"/>
                    <a:pt x="15" y="23"/>
                    <a:pt x="3" y="1"/>
                  </a:cubicBezTo>
                  <a:cubicBezTo>
                    <a:pt x="3" y="1"/>
                    <a:pt x="3" y="0"/>
                    <a:pt x="3"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7" name="Freeform 46"/>
            <p:cNvSpPr/>
            <p:nvPr/>
          </p:nvSpPr>
          <p:spPr bwMode="auto">
            <a:xfrm>
              <a:off x="6964455" y="6515154"/>
              <a:ext cx="20011" cy="30682"/>
            </a:xfrm>
            <a:custGeom>
              <a:avLst/>
              <a:gdLst>
                <a:gd name="T0" fmla="*/ 0 w 10"/>
                <a:gd name="T1" fmla="*/ 0 h 15"/>
                <a:gd name="T2" fmla="*/ 0 w 10"/>
                <a:gd name="T3" fmla="*/ 0 h 15"/>
                <a:gd name="T4" fmla="*/ 10 w 10"/>
                <a:gd name="T5" fmla="*/ 15 h 15"/>
                <a:gd name="T6" fmla="*/ 0 w 10"/>
                <a:gd name="T7" fmla="*/ 0 h 15"/>
              </a:gdLst>
              <a:ahLst/>
              <a:cxnLst>
                <a:cxn ang="0">
                  <a:pos x="T0" y="T1"/>
                </a:cxn>
                <a:cxn ang="0">
                  <a:pos x="T2" y="T3"/>
                </a:cxn>
                <a:cxn ang="0">
                  <a:pos x="T4" y="T5"/>
                </a:cxn>
                <a:cxn ang="0">
                  <a:pos x="T6" y="T7"/>
                </a:cxn>
              </a:cxnLst>
              <a:rect l="0" t="0" r="r" b="b"/>
              <a:pathLst>
                <a:path w="10" h="15">
                  <a:moveTo>
                    <a:pt x="0" y="0"/>
                  </a:moveTo>
                  <a:cubicBezTo>
                    <a:pt x="0" y="0"/>
                    <a:pt x="0" y="0"/>
                    <a:pt x="0" y="0"/>
                  </a:cubicBezTo>
                  <a:cubicBezTo>
                    <a:pt x="3" y="4"/>
                    <a:pt x="6" y="9"/>
                    <a:pt x="10" y="15"/>
                  </a:cubicBezTo>
                  <a:cubicBezTo>
                    <a:pt x="6" y="9"/>
                    <a:pt x="3" y="4"/>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8" name="Freeform 49"/>
            <p:cNvSpPr>
              <a:spLocks noEditPoints="1"/>
            </p:cNvSpPr>
            <p:nvPr/>
          </p:nvSpPr>
          <p:spPr bwMode="auto">
            <a:xfrm>
              <a:off x="6309445" y="5820123"/>
              <a:ext cx="30683" cy="2668"/>
            </a:xfrm>
            <a:custGeom>
              <a:avLst/>
              <a:gdLst>
                <a:gd name="T0" fmla="*/ 0 w 15"/>
                <a:gd name="T1" fmla="*/ 1 h 1"/>
                <a:gd name="T2" fmla="*/ 0 w 15"/>
                <a:gd name="T3" fmla="*/ 1 h 1"/>
                <a:gd name="T4" fmla="*/ 0 w 15"/>
                <a:gd name="T5" fmla="*/ 1 h 1"/>
                <a:gd name="T6" fmla="*/ 0 w 15"/>
                <a:gd name="T7" fmla="*/ 1 h 1"/>
                <a:gd name="T8" fmla="*/ 0 w 15"/>
                <a:gd name="T9" fmla="*/ 1 h 1"/>
                <a:gd name="T10" fmla="*/ 15 w 15"/>
                <a:gd name="T11" fmla="*/ 1 h 1"/>
                <a:gd name="T12" fmla="*/ 15 w 15"/>
                <a:gd name="T13" fmla="*/ 1 h 1"/>
                <a:gd name="T14" fmla="*/ 15 w 15"/>
                <a:gd name="T15" fmla="*/ 1 h 1"/>
                <a:gd name="T16" fmla="*/ 15 w 15"/>
                <a:gd name="T17" fmla="*/ 1 h 1"/>
                <a:gd name="T18" fmla="*/ 15 w 15"/>
                <a:gd name="T19" fmla="*/ 1 h 1"/>
                <a:gd name="T20" fmla="*/ 15 w 15"/>
                <a:gd name="T21" fmla="*/ 1 h 1"/>
                <a:gd name="T22" fmla="*/ 8 w 15"/>
                <a:gd name="T23" fmla="*/ 0 h 1"/>
                <a:gd name="T24" fmla="*/ 4 w 15"/>
                <a:gd name="T25" fmla="*/ 0 h 1"/>
                <a:gd name="T26" fmla="*/ 8 w 15"/>
                <a:gd name="T27" fmla="*/ 0 h 1"/>
                <a:gd name="T28" fmla="*/ 15 w 15"/>
                <a:gd name="T29" fmla="*/ 1 h 1"/>
                <a:gd name="T30" fmla="*/ 8 w 15"/>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
                  <a:moveTo>
                    <a:pt x="0" y="1"/>
                  </a:moveTo>
                  <a:cubicBezTo>
                    <a:pt x="0" y="1"/>
                    <a:pt x="0" y="1"/>
                    <a:pt x="0" y="1"/>
                  </a:cubicBezTo>
                  <a:cubicBezTo>
                    <a:pt x="0" y="1"/>
                    <a:pt x="0" y="1"/>
                    <a:pt x="0" y="1"/>
                  </a:cubicBezTo>
                  <a:cubicBezTo>
                    <a:pt x="0" y="1"/>
                    <a:pt x="0" y="1"/>
                    <a:pt x="0" y="1"/>
                  </a:cubicBezTo>
                  <a:cubicBezTo>
                    <a:pt x="0" y="1"/>
                    <a:pt x="0" y="1"/>
                    <a:pt x="0"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8" y="0"/>
                  </a:moveTo>
                  <a:cubicBezTo>
                    <a:pt x="6" y="0"/>
                    <a:pt x="5" y="0"/>
                    <a:pt x="4" y="0"/>
                  </a:cubicBezTo>
                  <a:cubicBezTo>
                    <a:pt x="5" y="0"/>
                    <a:pt x="6" y="0"/>
                    <a:pt x="8" y="0"/>
                  </a:cubicBezTo>
                  <a:cubicBezTo>
                    <a:pt x="10" y="0"/>
                    <a:pt x="12" y="0"/>
                    <a:pt x="15" y="1"/>
                  </a:cubicBezTo>
                  <a:cubicBezTo>
                    <a:pt x="12" y="0"/>
                    <a:pt x="10" y="0"/>
                    <a:pt x="8"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59" name="Freeform 50"/>
            <p:cNvSpPr/>
            <p:nvPr/>
          </p:nvSpPr>
          <p:spPr bwMode="auto">
            <a:xfrm>
              <a:off x="6278762" y="5820123"/>
              <a:ext cx="86712" cy="58697"/>
            </a:xfrm>
            <a:custGeom>
              <a:avLst/>
              <a:gdLst>
                <a:gd name="T0" fmla="*/ 23 w 43"/>
                <a:gd name="T1" fmla="*/ 0 h 29"/>
                <a:gd name="T2" fmla="*/ 19 w 43"/>
                <a:gd name="T3" fmla="*/ 0 h 29"/>
                <a:gd name="T4" fmla="*/ 15 w 43"/>
                <a:gd name="T5" fmla="*/ 1 h 29"/>
                <a:gd name="T6" fmla="*/ 15 w 43"/>
                <a:gd name="T7" fmla="*/ 1 h 29"/>
                <a:gd name="T8" fmla="*/ 15 w 43"/>
                <a:gd name="T9" fmla="*/ 1 h 29"/>
                <a:gd name="T10" fmla="*/ 0 w 43"/>
                <a:gd name="T11" fmla="*/ 8 h 29"/>
                <a:gd name="T12" fmla="*/ 26 w 43"/>
                <a:gd name="T13" fmla="*/ 29 h 29"/>
                <a:gd name="T14" fmla="*/ 43 w 43"/>
                <a:gd name="T15" fmla="*/ 9 h 29"/>
                <a:gd name="T16" fmla="*/ 30 w 43"/>
                <a:gd name="T17" fmla="*/ 1 h 29"/>
                <a:gd name="T18" fmla="*/ 30 w 43"/>
                <a:gd name="T19" fmla="*/ 1 h 29"/>
                <a:gd name="T20" fmla="*/ 30 w 43"/>
                <a:gd name="T21" fmla="*/ 1 h 29"/>
                <a:gd name="T22" fmla="*/ 30 w 43"/>
                <a:gd name="T23" fmla="*/ 1 h 29"/>
                <a:gd name="T24" fmla="*/ 30 w 43"/>
                <a:gd name="T25" fmla="*/ 1 h 29"/>
                <a:gd name="T26" fmla="*/ 23 w 43"/>
                <a:gd name="T2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9">
                  <a:moveTo>
                    <a:pt x="23" y="0"/>
                  </a:moveTo>
                  <a:cubicBezTo>
                    <a:pt x="21" y="0"/>
                    <a:pt x="20" y="0"/>
                    <a:pt x="19" y="0"/>
                  </a:cubicBezTo>
                  <a:cubicBezTo>
                    <a:pt x="17" y="0"/>
                    <a:pt x="16" y="1"/>
                    <a:pt x="15" y="1"/>
                  </a:cubicBezTo>
                  <a:cubicBezTo>
                    <a:pt x="15" y="1"/>
                    <a:pt x="15" y="1"/>
                    <a:pt x="15" y="1"/>
                  </a:cubicBezTo>
                  <a:cubicBezTo>
                    <a:pt x="15" y="1"/>
                    <a:pt x="15" y="1"/>
                    <a:pt x="15" y="1"/>
                  </a:cubicBezTo>
                  <a:cubicBezTo>
                    <a:pt x="8" y="3"/>
                    <a:pt x="3" y="6"/>
                    <a:pt x="0" y="8"/>
                  </a:cubicBezTo>
                  <a:cubicBezTo>
                    <a:pt x="16" y="11"/>
                    <a:pt x="26" y="29"/>
                    <a:pt x="26" y="29"/>
                  </a:cubicBezTo>
                  <a:cubicBezTo>
                    <a:pt x="26" y="29"/>
                    <a:pt x="26" y="17"/>
                    <a:pt x="43" y="9"/>
                  </a:cubicBezTo>
                  <a:cubicBezTo>
                    <a:pt x="39" y="5"/>
                    <a:pt x="35" y="2"/>
                    <a:pt x="30" y="1"/>
                  </a:cubicBezTo>
                  <a:cubicBezTo>
                    <a:pt x="30" y="1"/>
                    <a:pt x="30" y="1"/>
                    <a:pt x="30" y="1"/>
                  </a:cubicBezTo>
                  <a:cubicBezTo>
                    <a:pt x="30" y="1"/>
                    <a:pt x="30" y="1"/>
                    <a:pt x="30" y="1"/>
                  </a:cubicBezTo>
                  <a:cubicBezTo>
                    <a:pt x="30" y="1"/>
                    <a:pt x="30" y="1"/>
                    <a:pt x="30" y="1"/>
                  </a:cubicBezTo>
                  <a:cubicBezTo>
                    <a:pt x="30" y="1"/>
                    <a:pt x="30" y="1"/>
                    <a:pt x="30" y="1"/>
                  </a:cubicBezTo>
                  <a:cubicBezTo>
                    <a:pt x="27" y="0"/>
                    <a:pt x="25" y="0"/>
                    <a:pt x="23"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0" name="Freeform 51"/>
            <p:cNvSpPr/>
            <p:nvPr/>
          </p:nvSpPr>
          <p:spPr bwMode="auto">
            <a:xfrm>
              <a:off x="6474865" y="5826794"/>
              <a:ext cx="6671" cy="4002"/>
            </a:xfrm>
            <a:custGeom>
              <a:avLst/>
              <a:gdLst>
                <a:gd name="T0" fmla="*/ 0 w 3"/>
                <a:gd name="T1" fmla="*/ 0 h 2"/>
                <a:gd name="T2" fmla="*/ 0 w 3"/>
                <a:gd name="T3" fmla="*/ 0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0"/>
                    <a:pt x="0" y="0"/>
                    <a:pt x="0" y="0"/>
                  </a:cubicBezTo>
                  <a:cubicBezTo>
                    <a:pt x="1" y="0"/>
                    <a:pt x="2" y="1"/>
                    <a:pt x="3" y="2"/>
                  </a:cubicBezTo>
                  <a:cubicBezTo>
                    <a:pt x="2" y="1"/>
                    <a:pt x="1" y="0"/>
                    <a:pt x="0" y="0"/>
                  </a:cubicBezTo>
                </a:path>
              </a:pathLst>
            </a:custGeom>
            <a:solidFill>
              <a:srgbClr val="A6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1" name="Freeform 52"/>
            <p:cNvSpPr/>
            <p:nvPr/>
          </p:nvSpPr>
          <p:spPr bwMode="auto">
            <a:xfrm>
              <a:off x="6426840" y="5814787"/>
              <a:ext cx="48025" cy="12006"/>
            </a:xfrm>
            <a:custGeom>
              <a:avLst/>
              <a:gdLst>
                <a:gd name="T0" fmla="*/ 7 w 24"/>
                <a:gd name="T1" fmla="*/ 0 h 6"/>
                <a:gd name="T2" fmla="*/ 0 w 24"/>
                <a:gd name="T3" fmla="*/ 2 h 6"/>
                <a:gd name="T4" fmla="*/ 0 w 24"/>
                <a:gd name="T5" fmla="*/ 2 h 6"/>
                <a:gd name="T6" fmla="*/ 0 w 24"/>
                <a:gd name="T7" fmla="*/ 2 h 6"/>
                <a:gd name="T8" fmla="*/ 7 w 24"/>
                <a:gd name="T9" fmla="*/ 0 h 6"/>
                <a:gd name="T10" fmla="*/ 24 w 24"/>
                <a:gd name="T11" fmla="*/ 6 h 6"/>
                <a:gd name="T12" fmla="*/ 24 w 24"/>
                <a:gd name="T13" fmla="*/ 6 h 6"/>
                <a:gd name="T14" fmla="*/ 7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7" y="0"/>
                  </a:moveTo>
                  <a:cubicBezTo>
                    <a:pt x="4" y="0"/>
                    <a:pt x="2" y="1"/>
                    <a:pt x="0" y="2"/>
                  </a:cubicBezTo>
                  <a:cubicBezTo>
                    <a:pt x="0" y="2"/>
                    <a:pt x="0" y="2"/>
                    <a:pt x="0" y="2"/>
                  </a:cubicBezTo>
                  <a:cubicBezTo>
                    <a:pt x="0" y="2"/>
                    <a:pt x="0" y="2"/>
                    <a:pt x="0" y="2"/>
                  </a:cubicBezTo>
                  <a:cubicBezTo>
                    <a:pt x="2" y="1"/>
                    <a:pt x="4" y="0"/>
                    <a:pt x="7" y="0"/>
                  </a:cubicBezTo>
                  <a:cubicBezTo>
                    <a:pt x="12" y="0"/>
                    <a:pt x="18" y="3"/>
                    <a:pt x="24" y="6"/>
                  </a:cubicBezTo>
                  <a:cubicBezTo>
                    <a:pt x="24" y="6"/>
                    <a:pt x="24" y="6"/>
                    <a:pt x="24" y="6"/>
                  </a:cubicBezTo>
                  <a:cubicBezTo>
                    <a:pt x="18" y="3"/>
                    <a:pt x="12" y="0"/>
                    <a:pt x="7" y="0"/>
                  </a:cubicBezTo>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2" name="Freeform 53"/>
            <p:cNvSpPr/>
            <p:nvPr/>
          </p:nvSpPr>
          <p:spPr bwMode="auto">
            <a:xfrm>
              <a:off x="6485538" y="5833464"/>
              <a:ext cx="20011" cy="13340"/>
            </a:xfrm>
            <a:custGeom>
              <a:avLst/>
              <a:gdLst>
                <a:gd name="T0" fmla="*/ 0 w 10"/>
                <a:gd name="T1" fmla="*/ 0 h 7"/>
                <a:gd name="T2" fmla="*/ 0 w 10"/>
                <a:gd name="T3" fmla="*/ 0 h 7"/>
                <a:gd name="T4" fmla="*/ 10 w 10"/>
                <a:gd name="T5" fmla="*/ 7 h 7"/>
                <a:gd name="T6" fmla="*/ 10 w 10"/>
                <a:gd name="T7" fmla="*/ 7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cubicBezTo>
                    <a:pt x="0" y="0"/>
                    <a:pt x="0" y="0"/>
                    <a:pt x="0" y="0"/>
                  </a:cubicBezTo>
                  <a:cubicBezTo>
                    <a:pt x="4" y="2"/>
                    <a:pt x="7" y="5"/>
                    <a:pt x="10" y="7"/>
                  </a:cubicBezTo>
                  <a:cubicBezTo>
                    <a:pt x="10" y="7"/>
                    <a:pt x="10" y="7"/>
                    <a:pt x="10" y="7"/>
                  </a:cubicBezTo>
                  <a:cubicBezTo>
                    <a:pt x="7" y="5"/>
                    <a:pt x="4" y="2"/>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3" name="Freeform 54"/>
            <p:cNvSpPr/>
            <p:nvPr/>
          </p:nvSpPr>
          <p:spPr bwMode="auto">
            <a:xfrm>
              <a:off x="6481535" y="5830795"/>
              <a:ext cx="4003" cy="2668"/>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0"/>
                    <a:pt x="2" y="1"/>
                    <a:pt x="2" y="1"/>
                  </a:cubicBezTo>
                  <a:cubicBezTo>
                    <a:pt x="2" y="1"/>
                    <a:pt x="2" y="1"/>
                    <a:pt x="2" y="1"/>
                  </a:cubicBezTo>
                  <a:cubicBezTo>
                    <a:pt x="2" y="1"/>
                    <a:pt x="1" y="0"/>
                    <a:pt x="0" y="0"/>
                  </a:cubicBezTo>
                </a:path>
              </a:pathLst>
            </a:custGeom>
            <a:solidFill>
              <a:srgbClr val="A6A7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4" name="Freeform 55"/>
            <p:cNvSpPr>
              <a:spLocks noEditPoints="1"/>
            </p:cNvSpPr>
            <p:nvPr/>
          </p:nvSpPr>
          <p:spPr bwMode="auto">
            <a:xfrm>
              <a:off x="6400160" y="5814787"/>
              <a:ext cx="125399" cy="70703"/>
            </a:xfrm>
            <a:custGeom>
              <a:avLst/>
              <a:gdLst>
                <a:gd name="T0" fmla="*/ 62 w 62"/>
                <a:gd name="T1" fmla="*/ 26 h 35"/>
                <a:gd name="T2" fmla="*/ 62 w 62"/>
                <a:gd name="T3" fmla="*/ 26 h 35"/>
                <a:gd name="T4" fmla="*/ 62 w 62"/>
                <a:gd name="T5" fmla="*/ 26 h 35"/>
                <a:gd name="T6" fmla="*/ 20 w 62"/>
                <a:gd name="T7" fmla="*/ 0 h 35"/>
                <a:gd name="T8" fmla="*/ 13 w 62"/>
                <a:gd name="T9" fmla="*/ 2 h 35"/>
                <a:gd name="T10" fmla="*/ 13 w 62"/>
                <a:gd name="T11" fmla="*/ 2 h 35"/>
                <a:gd name="T12" fmla="*/ 0 w 62"/>
                <a:gd name="T13" fmla="*/ 10 h 35"/>
                <a:gd name="T14" fmla="*/ 35 w 62"/>
                <a:gd name="T15" fmla="*/ 35 h 35"/>
                <a:gd name="T16" fmla="*/ 38 w 62"/>
                <a:gd name="T17" fmla="*/ 35 h 35"/>
                <a:gd name="T18" fmla="*/ 62 w 62"/>
                <a:gd name="T19" fmla="*/ 26 h 35"/>
                <a:gd name="T20" fmla="*/ 62 w 62"/>
                <a:gd name="T21" fmla="*/ 26 h 35"/>
                <a:gd name="T22" fmla="*/ 52 w 62"/>
                <a:gd name="T23" fmla="*/ 16 h 35"/>
                <a:gd name="T24" fmla="*/ 42 w 62"/>
                <a:gd name="T25" fmla="*/ 9 h 35"/>
                <a:gd name="T26" fmla="*/ 40 w 62"/>
                <a:gd name="T27" fmla="*/ 8 h 35"/>
                <a:gd name="T28" fmla="*/ 40 w 62"/>
                <a:gd name="T29" fmla="*/ 8 h 35"/>
                <a:gd name="T30" fmla="*/ 40 w 62"/>
                <a:gd name="T31" fmla="*/ 8 h 35"/>
                <a:gd name="T32" fmla="*/ 40 w 62"/>
                <a:gd name="T33" fmla="*/ 8 h 35"/>
                <a:gd name="T34" fmla="*/ 37 w 62"/>
                <a:gd name="T35" fmla="*/ 6 h 35"/>
                <a:gd name="T36" fmla="*/ 20 w 62"/>
                <a:gd name="T3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2" y="26"/>
                  </a:moveTo>
                  <a:cubicBezTo>
                    <a:pt x="62" y="26"/>
                    <a:pt x="62" y="26"/>
                    <a:pt x="62" y="26"/>
                  </a:cubicBezTo>
                  <a:cubicBezTo>
                    <a:pt x="62" y="26"/>
                    <a:pt x="62" y="26"/>
                    <a:pt x="62" y="26"/>
                  </a:cubicBezTo>
                  <a:moveTo>
                    <a:pt x="20" y="0"/>
                  </a:moveTo>
                  <a:cubicBezTo>
                    <a:pt x="17" y="0"/>
                    <a:pt x="15" y="1"/>
                    <a:pt x="13" y="2"/>
                  </a:cubicBezTo>
                  <a:cubicBezTo>
                    <a:pt x="13" y="2"/>
                    <a:pt x="13" y="2"/>
                    <a:pt x="13" y="2"/>
                  </a:cubicBezTo>
                  <a:cubicBezTo>
                    <a:pt x="7" y="4"/>
                    <a:pt x="3" y="7"/>
                    <a:pt x="0" y="10"/>
                  </a:cubicBezTo>
                  <a:cubicBezTo>
                    <a:pt x="17" y="14"/>
                    <a:pt x="35" y="35"/>
                    <a:pt x="35" y="35"/>
                  </a:cubicBezTo>
                  <a:cubicBezTo>
                    <a:pt x="35" y="35"/>
                    <a:pt x="36" y="35"/>
                    <a:pt x="38" y="35"/>
                  </a:cubicBezTo>
                  <a:cubicBezTo>
                    <a:pt x="42" y="35"/>
                    <a:pt x="50" y="34"/>
                    <a:pt x="62" y="26"/>
                  </a:cubicBezTo>
                  <a:cubicBezTo>
                    <a:pt x="62" y="26"/>
                    <a:pt x="62" y="26"/>
                    <a:pt x="62" y="26"/>
                  </a:cubicBezTo>
                  <a:cubicBezTo>
                    <a:pt x="52" y="16"/>
                    <a:pt x="52" y="16"/>
                    <a:pt x="52" y="16"/>
                  </a:cubicBezTo>
                  <a:cubicBezTo>
                    <a:pt x="49" y="14"/>
                    <a:pt x="46" y="11"/>
                    <a:pt x="42" y="9"/>
                  </a:cubicBezTo>
                  <a:cubicBezTo>
                    <a:pt x="42" y="9"/>
                    <a:pt x="41" y="8"/>
                    <a:pt x="40" y="8"/>
                  </a:cubicBezTo>
                  <a:cubicBezTo>
                    <a:pt x="40" y="8"/>
                    <a:pt x="40" y="8"/>
                    <a:pt x="40" y="8"/>
                  </a:cubicBezTo>
                  <a:cubicBezTo>
                    <a:pt x="40" y="8"/>
                    <a:pt x="40" y="8"/>
                    <a:pt x="40" y="8"/>
                  </a:cubicBezTo>
                  <a:cubicBezTo>
                    <a:pt x="40" y="8"/>
                    <a:pt x="40" y="8"/>
                    <a:pt x="40" y="8"/>
                  </a:cubicBezTo>
                  <a:cubicBezTo>
                    <a:pt x="39" y="7"/>
                    <a:pt x="38" y="6"/>
                    <a:pt x="37" y="6"/>
                  </a:cubicBezTo>
                  <a:cubicBezTo>
                    <a:pt x="31" y="3"/>
                    <a:pt x="25" y="0"/>
                    <a:pt x="20"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5" name="Freeform 56"/>
            <p:cNvSpPr/>
            <p:nvPr/>
          </p:nvSpPr>
          <p:spPr bwMode="auto">
            <a:xfrm>
              <a:off x="6537564" y="5824126"/>
              <a:ext cx="426890" cy="725713"/>
            </a:xfrm>
            <a:custGeom>
              <a:avLst/>
              <a:gdLst>
                <a:gd name="T0" fmla="*/ 18 w 211"/>
                <a:gd name="T1" fmla="*/ 0 h 359"/>
                <a:gd name="T2" fmla="*/ 10 w 211"/>
                <a:gd name="T3" fmla="*/ 3 h 359"/>
                <a:gd name="T4" fmla="*/ 10 w 211"/>
                <a:gd name="T5" fmla="*/ 3 h 359"/>
                <a:gd name="T6" fmla="*/ 0 w 211"/>
                <a:gd name="T7" fmla="*/ 11 h 359"/>
                <a:gd name="T8" fmla="*/ 42 w 211"/>
                <a:gd name="T9" fmla="*/ 47 h 359"/>
                <a:gd name="T10" fmla="*/ 88 w 211"/>
                <a:gd name="T11" fmla="*/ 134 h 359"/>
                <a:gd name="T12" fmla="*/ 133 w 211"/>
                <a:gd name="T13" fmla="*/ 271 h 359"/>
                <a:gd name="T14" fmla="*/ 181 w 211"/>
                <a:gd name="T15" fmla="*/ 344 h 359"/>
                <a:gd name="T16" fmla="*/ 190 w 211"/>
                <a:gd name="T17" fmla="*/ 359 h 359"/>
                <a:gd name="T18" fmla="*/ 211 w 211"/>
                <a:gd name="T19" fmla="*/ 342 h 359"/>
                <a:gd name="T20" fmla="*/ 207 w 211"/>
                <a:gd name="T21" fmla="*/ 336 h 359"/>
                <a:gd name="T22" fmla="*/ 160 w 211"/>
                <a:gd name="T23" fmla="*/ 263 h 359"/>
                <a:gd name="T24" fmla="*/ 115 w 211"/>
                <a:gd name="T25" fmla="*/ 126 h 359"/>
                <a:gd name="T26" fmla="*/ 69 w 211"/>
                <a:gd name="T27" fmla="*/ 39 h 359"/>
                <a:gd name="T28" fmla="*/ 18 w 211"/>
                <a:gd name="T2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359">
                  <a:moveTo>
                    <a:pt x="18" y="0"/>
                  </a:moveTo>
                  <a:cubicBezTo>
                    <a:pt x="15" y="0"/>
                    <a:pt x="13" y="1"/>
                    <a:pt x="10" y="3"/>
                  </a:cubicBezTo>
                  <a:cubicBezTo>
                    <a:pt x="10" y="3"/>
                    <a:pt x="10" y="3"/>
                    <a:pt x="10" y="3"/>
                  </a:cubicBezTo>
                  <a:cubicBezTo>
                    <a:pt x="6" y="6"/>
                    <a:pt x="2" y="8"/>
                    <a:pt x="0" y="11"/>
                  </a:cubicBezTo>
                  <a:cubicBezTo>
                    <a:pt x="14" y="16"/>
                    <a:pt x="28" y="34"/>
                    <a:pt x="42" y="47"/>
                  </a:cubicBezTo>
                  <a:cubicBezTo>
                    <a:pt x="62" y="65"/>
                    <a:pt x="78" y="96"/>
                    <a:pt x="88" y="134"/>
                  </a:cubicBezTo>
                  <a:cubicBezTo>
                    <a:pt x="98" y="173"/>
                    <a:pt x="114" y="244"/>
                    <a:pt x="133" y="271"/>
                  </a:cubicBezTo>
                  <a:cubicBezTo>
                    <a:pt x="152" y="299"/>
                    <a:pt x="173" y="327"/>
                    <a:pt x="181" y="344"/>
                  </a:cubicBezTo>
                  <a:cubicBezTo>
                    <a:pt x="182" y="347"/>
                    <a:pt x="186" y="352"/>
                    <a:pt x="190" y="359"/>
                  </a:cubicBezTo>
                  <a:cubicBezTo>
                    <a:pt x="211" y="342"/>
                    <a:pt x="211" y="342"/>
                    <a:pt x="211" y="342"/>
                  </a:cubicBezTo>
                  <a:cubicBezTo>
                    <a:pt x="209" y="340"/>
                    <a:pt x="208" y="338"/>
                    <a:pt x="207" y="336"/>
                  </a:cubicBezTo>
                  <a:cubicBezTo>
                    <a:pt x="199" y="319"/>
                    <a:pt x="179" y="291"/>
                    <a:pt x="160" y="263"/>
                  </a:cubicBezTo>
                  <a:cubicBezTo>
                    <a:pt x="141" y="235"/>
                    <a:pt x="125" y="165"/>
                    <a:pt x="115" y="126"/>
                  </a:cubicBezTo>
                  <a:cubicBezTo>
                    <a:pt x="105" y="87"/>
                    <a:pt x="88" y="57"/>
                    <a:pt x="69" y="39"/>
                  </a:cubicBezTo>
                  <a:cubicBezTo>
                    <a:pt x="52" y="23"/>
                    <a:pt x="34" y="0"/>
                    <a:pt x="18"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6" name="Freeform 57"/>
            <p:cNvSpPr/>
            <p:nvPr/>
          </p:nvSpPr>
          <p:spPr bwMode="auto">
            <a:xfrm>
              <a:off x="6776357" y="6679240"/>
              <a:ext cx="34685" cy="1334"/>
            </a:xfrm>
            <a:custGeom>
              <a:avLst/>
              <a:gdLst>
                <a:gd name="T0" fmla="*/ 26 w 26"/>
                <a:gd name="T1" fmla="*/ 0 h 1"/>
                <a:gd name="T2" fmla="*/ 0 w 26"/>
                <a:gd name="T3" fmla="*/ 1 h 1"/>
                <a:gd name="T4" fmla="*/ 0 w 26"/>
                <a:gd name="T5" fmla="*/ 1 h 1"/>
                <a:gd name="T6" fmla="*/ 26 w 26"/>
                <a:gd name="T7" fmla="*/ 0 h 1"/>
              </a:gdLst>
              <a:ahLst/>
              <a:cxnLst>
                <a:cxn ang="0">
                  <a:pos x="T0" y="T1"/>
                </a:cxn>
                <a:cxn ang="0">
                  <a:pos x="T2" y="T3"/>
                </a:cxn>
                <a:cxn ang="0">
                  <a:pos x="T4" y="T5"/>
                </a:cxn>
                <a:cxn ang="0">
                  <a:pos x="T6" y="T7"/>
                </a:cxn>
              </a:cxnLst>
              <a:rect l="0" t="0" r="r" b="b"/>
              <a:pathLst>
                <a:path w="26" h="1">
                  <a:moveTo>
                    <a:pt x="26" y="0"/>
                  </a:moveTo>
                  <a:lnTo>
                    <a:pt x="0" y="1"/>
                  </a:lnTo>
                  <a:lnTo>
                    <a:pt x="0" y="1"/>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7" name="Freeform 58"/>
            <p:cNvSpPr/>
            <p:nvPr/>
          </p:nvSpPr>
          <p:spPr bwMode="auto">
            <a:xfrm>
              <a:off x="6776357" y="6679240"/>
              <a:ext cx="34685" cy="1334"/>
            </a:xfrm>
            <a:custGeom>
              <a:avLst/>
              <a:gdLst>
                <a:gd name="T0" fmla="*/ 26 w 26"/>
                <a:gd name="T1" fmla="*/ 0 h 1"/>
                <a:gd name="T2" fmla="*/ 0 w 26"/>
                <a:gd name="T3" fmla="*/ 1 h 1"/>
                <a:gd name="T4" fmla="*/ 0 w 26"/>
                <a:gd name="T5" fmla="*/ 1 h 1"/>
                <a:gd name="T6" fmla="*/ 26 w 26"/>
                <a:gd name="T7" fmla="*/ 0 h 1"/>
              </a:gdLst>
              <a:ahLst/>
              <a:cxnLst>
                <a:cxn ang="0">
                  <a:pos x="T0" y="T1"/>
                </a:cxn>
                <a:cxn ang="0">
                  <a:pos x="T2" y="T3"/>
                </a:cxn>
                <a:cxn ang="0">
                  <a:pos x="T4" y="T5"/>
                </a:cxn>
                <a:cxn ang="0">
                  <a:pos x="T6" y="T7"/>
                </a:cxn>
              </a:cxnLst>
              <a:rect l="0" t="0" r="r" b="b"/>
              <a:pathLst>
                <a:path w="26" h="1">
                  <a:moveTo>
                    <a:pt x="26" y="0"/>
                  </a:moveTo>
                  <a:lnTo>
                    <a:pt x="0" y="1"/>
                  </a:lnTo>
                  <a:lnTo>
                    <a:pt x="0" y="1"/>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8" name="Freeform 59"/>
            <p:cNvSpPr/>
            <p:nvPr/>
          </p:nvSpPr>
          <p:spPr bwMode="auto">
            <a:xfrm>
              <a:off x="6776357" y="6515154"/>
              <a:ext cx="208109" cy="165420"/>
            </a:xfrm>
            <a:custGeom>
              <a:avLst/>
              <a:gdLst>
                <a:gd name="T0" fmla="*/ 93 w 103"/>
                <a:gd name="T1" fmla="*/ 0 h 82"/>
                <a:gd name="T2" fmla="*/ 72 w 103"/>
                <a:gd name="T3" fmla="*/ 17 h 82"/>
                <a:gd name="T4" fmla="*/ 77 w 103"/>
                <a:gd name="T5" fmla="*/ 23 h 82"/>
                <a:gd name="T6" fmla="*/ 0 w 103"/>
                <a:gd name="T7" fmla="*/ 82 h 82"/>
                <a:gd name="T8" fmla="*/ 17 w 103"/>
                <a:gd name="T9" fmla="*/ 81 h 82"/>
                <a:gd name="T10" fmla="*/ 103 w 103"/>
                <a:gd name="T11" fmla="*/ 15 h 82"/>
                <a:gd name="T12" fmla="*/ 93 w 103"/>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03" h="82">
                  <a:moveTo>
                    <a:pt x="93" y="0"/>
                  </a:moveTo>
                  <a:cubicBezTo>
                    <a:pt x="72" y="17"/>
                    <a:pt x="72" y="17"/>
                    <a:pt x="72" y="17"/>
                  </a:cubicBezTo>
                  <a:cubicBezTo>
                    <a:pt x="73" y="19"/>
                    <a:pt x="75" y="21"/>
                    <a:pt x="77" y="23"/>
                  </a:cubicBezTo>
                  <a:cubicBezTo>
                    <a:pt x="0" y="82"/>
                    <a:pt x="0" y="82"/>
                    <a:pt x="0" y="82"/>
                  </a:cubicBezTo>
                  <a:cubicBezTo>
                    <a:pt x="17" y="81"/>
                    <a:pt x="17" y="81"/>
                    <a:pt x="17" y="81"/>
                  </a:cubicBezTo>
                  <a:cubicBezTo>
                    <a:pt x="103" y="15"/>
                    <a:pt x="103" y="15"/>
                    <a:pt x="103" y="15"/>
                  </a:cubicBezTo>
                  <a:cubicBezTo>
                    <a:pt x="99" y="9"/>
                    <a:pt x="96" y="4"/>
                    <a:pt x="93" y="0"/>
                  </a:cubicBezTo>
                </a:path>
              </a:pathLst>
            </a:custGeom>
            <a:solidFill>
              <a:srgbClr val="F5D6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69" name="Freeform 62"/>
            <p:cNvSpPr/>
            <p:nvPr/>
          </p:nvSpPr>
          <p:spPr bwMode="auto">
            <a:xfrm>
              <a:off x="6650958" y="6531163"/>
              <a:ext cx="617657" cy="326837"/>
            </a:xfrm>
            <a:custGeom>
              <a:avLst/>
              <a:gdLst>
                <a:gd name="T0" fmla="*/ 463 w 463"/>
                <a:gd name="T1" fmla="*/ 245 h 245"/>
                <a:gd name="T2" fmla="*/ 61 w 463"/>
                <a:gd name="T3" fmla="*/ 245 h 245"/>
                <a:gd name="T4" fmla="*/ 0 w 463"/>
                <a:gd name="T5" fmla="*/ 170 h 245"/>
                <a:gd name="T6" fmla="*/ 277 w 463"/>
                <a:gd name="T7" fmla="*/ 0 h 245"/>
                <a:gd name="T8" fmla="*/ 463 w 463"/>
                <a:gd name="T9" fmla="*/ 245 h 245"/>
              </a:gdLst>
              <a:ahLst/>
              <a:cxnLst>
                <a:cxn ang="0">
                  <a:pos x="T0" y="T1"/>
                </a:cxn>
                <a:cxn ang="0">
                  <a:pos x="T2" y="T3"/>
                </a:cxn>
                <a:cxn ang="0">
                  <a:pos x="T4" y="T5"/>
                </a:cxn>
                <a:cxn ang="0">
                  <a:pos x="T6" y="T7"/>
                </a:cxn>
                <a:cxn ang="0">
                  <a:pos x="T8" y="T9"/>
                </a:cxn>
              </a:cxnLst>
              <a:rect l="0" t="0" r="r" b="b"/>
              <a:pathLst>
                <a:path w="463" h="245">
                  <a:moveTo>
                    <a:pt x="463" y="245"/>
                  </a:moveTo>
                  <a:lnTo>
                    <a:pt x="61" y="245"/>
                  </a:lnTo>
                  <a:lnTo>
                    <a:pt x="0" y="170"/>
                  </a:lnTo>
                  <a:lnTo>
                    <a:pt x="277" y="0"/>
                  </a:lnTo>
                  <a:lnTo>
                    <a:pt x="463" y="245"/>
                  </a:lnTo>
                  <a:close/>
                </a:path>
              </a:pathLst>
            </a:custGeom>
            <a:solidFill>
              <a:srgbClr val="2F49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0" name="Freeform 63"/>
            <p:cNvSpPr/>
            <p:nvPr/>
          </p:nvSpPr>
          <p:spPr bwMode="auto">
            <a:xfrm>
              <a:off x="6650958" y="6695248"/>
              <a:ext cx="254800" cy="162752"/>
            </a:xfrm>
            <a:custGeom>
              <a:avLst/>
              <a:gdLst>
                <a:gd name="T0" fmla="*/ 76 w 191"/>
                <a:gd name="T1" fmla="*/ 0 h 122"/>
                <a:gd name="T2" fmla="*/ 0 w 191"/>
                <a:gd name="T3" fmla="*/ 47 h 122"/>
                <a:gd name="T4" fmla="*/ 61 w 191"/>
                <a:gd name="T5" fmla="*/ 122 h 122"/>
                <a:gd name="T6" fmla="*/ 191 w 191"/>
                <a:gd name="T7" fmla="*/ 122 h 122"/>
                <a:gd name="T8" fmla="*/ 76 w 191"/>
                <a:gd name="T9" fmla="*/ 0 h 122"/>
              </a:gdLst>
              <a:ahLst/>
              <a:cxnLst>
                <a:cxn ang="0">
                  <a:pos x="T0" y="T1"/>
                </a:cxn>
                <a:cxn ang="0">
                  <a:pos x="T2" y="T3"/>
                </a:cxn>
                <a:cxn ang="0">
                  <a:pos x="T4" y="T5"/>
                </a:cxn>
                <a:cxn ang="0">
                  <a:pos x="T6" y="T7"/>
                </a:cxn>
                <a:cxn ang="0">
                  <a:pos x="T8" y="T9"/>
                </a:cxn>
              </a:cxnLst>
              <a:rect l="0" t="0" r="r" b="b"/>
              <a:pathLst>
                <a:path w="191" h="122">
                  <a:moveTo>
                    <a:pt x="76" y="0"/>
                  </a:moveTo>
                  <a:lnTo>
                    <a:pt x="0" y="47"/>
                  </a:lnTo>
                  <a:lnTo>
                    <a:pt x="61" y="122"/>
                  </a:lnTo>
                  <a:lnTo>
                    <a:pt x="191" y="122"/>
                  </a:lnTo>
                  <a:lnTo>
                    <a:pt x="76" y="0"/>
                  </a:lnTo>
                  <a:close/>
                </a:path>
              </a:pathLst>
            </a:custGeom>
            <a:solidFill>
              <a:srgbClr val="3D5D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1" name="Freeform 64"/>
            <p:cNvSpPr/>
            <p:nvPr/>
          </p:nvSpPr>
          <p:spPr bwMode="auto">
            <a:xfrm>
              <a:off x="6569581" y="6413768"/>
              <a:ext cx="516271" cy="388203"/>
            </a:xfrm>
            <a:custGeom>
              <a:avLst/>
              <a:gdLst>
                <a:gd name="T0" fmla="*/ 387 w 387"/>
                <a:gd name="T1" fmla="*/ 147 h 291"/>
                <a:gd name="T2" fmla="*/ 67 w 387"/>
                <a:gd name="T3" fmla="*/ 291 h 291"/>
                <a:gd name="T4" fmla="*/ 0 w 387"/>
                <a:gd name="T5" fmla="*/ 182 h 291"/>
                <a:gd name="T6" fmla="*/ 297 w 387"/>
                <a:gd name="T7" fmla="*/ 0 h 291"/>
                <a:gd name="T8" fmla="*/ 387 w 387"/>
                <a:gd name="T9" fmla="*/ 147 h 291"/>
              </a:gdLst>
              <a:ahLst/>
              <a:cxnLst>
                <a:cxn ang="0">
                  <a:pos x="T0" y="T1"/>
                </a:cxn>
                <a:cxn ang="0">
                  <a:pos x="T2" y="T3"/>
                </a:cxn>
                <a:cxn ang="0">
                  <a:pos x="T4" y="T5"/>
                </a:cxn>
                <a:cxn ang="0">
                  <a:pos x="T6" y="T7"/>
                </a:cxn>
                <a:cxn ang="0">
                  <a:pos x="T8" y="T9"/>
                </a:cxn>
              </a:cxnLst>
              <a:rect l="0" t="0" r="r" b="b"/>
              <a:pathLst>
                <a:path w="387" h="291">
                  <a:moveTo>
                    <a:pt x="387" y="147"/>
                  </a:moveTo>
                  <a:lnTo>
                    <a:pt x="67" y="291"/>
                  </a:lnTo>
                  <a:lnTo>
                    <a:pt x="0" y="182"/>
                  </a:lnTo>
                  <a:lnTo>
                    <a:pt x="297" y="0"/>
                  </a:lnTo>
                  <a:lnTo>
                    <a:pt x="387" y="147"/>
                  </a:lnTo>
                  <a:close/>
                </a:path>
              </a:pathLst>
            </a:custGeom>
            <a:solidFill>
              <a:srgbClr val="8DD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2" name="Freeform 65"/>
            <p:cNvSpPr/>
            <p:nvPr/>
          </p:nvSpPr>
          <p:spPr bwMode="auto">
            <a:xfrm>
              <a:off x="6569581" y="6597864"/>
              <a:ext cx="192101" cy="204106"/>
            </a:xfrm>
            <a:custGeom>
              <a:avLst/>
              <a:gdLst>
                <a:gd name="T0" fmla="*/ 72 w 144"/>
                <a:gd name="T1" fmla="*/ 0 h 153"/>
                <a:gd name="T2" fmla="*/ 0 w 144"/>
                <a:gd name="T3" fmla="*/ 44 h 153"/>
                <a:gd name="T4" fmla="*/ 67 w 144"/>
                <a:gd name="T5" fmla="*/ 153 h 153"/>
                <a:gd name="T6" fmla="*/ 144 w 144"/>
                <a:gd name="T7" fmla="*/ 118 h 153"/>
                <a:gd name="T8" fmla="*/ 72 w 144"/>
                <a:gd name="T9" fmla="*/ 0 h 153"/>
              </a:gdLst>
              <a:ahLst/>
              <a:cxnLst>
                <a:cxn ang="0">
                  <a:pos x="T0" y="T1"/>
                </a:cxn>
                <a:cxn ang="0">
                  <a:pos x="T2" y="T3"/>
                </a:cxn>
                <a:cxn ang="0">
                  <a:pos x="T4" y="T5"/>
                </a:cxn>
                <a:cxn ang="0">
                  <a:pos x="T6" y="T7"/>
                </a:cxn>
                <a:cxn ang="0">
                  <a:pos x="T8" y="T9"/>
                </a:cxn>
              </a:cxnLst>
              <a:rect l="0" t="0" r="r" b="b"/>
              <a:pathLst>
                <a:path w="144" h="153">
                  <a:moveTo>
                    <a:pt x="72" y="0"/>
                  </a:moveTo>
                  <a:lnTo>
                    <a:pt x="0" y="44"/>
                  </a:lnTo>
                  <a:lnTo>
                    <a:pt x="67" y="153"/>
                  </a:lnTo>
                  <a:lnTo>
                    <a:pt x="144" y="118"/>
                  </a:lnTo>
                  <a:lnTo>
                    <a:pt x="72" y="0"/>
                  </a:lnTo>
                  <a:close/>
                </a:path>
              </a:pathLst>
            </a:custGeom>
            <a:solidFill>
              <a:srgbClr val="A9E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3" name="Freeform 66"/>
            <p:cNvSpPr/>
            <p:nvPr/>
          </p:nvSpPr>
          <p:spPr bwMode="auto">
            <a:xfrm>
              <a:off x="6630947" y="6671236"/>
              <a:ext cx="72038" cy="70703"/>
            </a:xfrm>
            <a:custGeom>
              <a:avLst/>
              <a:gdLst>
                <a:gd name="T0" fmla="*/ 31 w 36"/>
                <a:gd name="T1" fmla="*/ 9 h 35"/>
                <a:gd name="T2" fmla="*/ 26 w 36"/>
                <a:gd name="T3" fmla="*/ 31 h 35"/>
                <a:gd name="T4" fmla="*/ 5 w 36"/>
                <a:gd name="T5" fmla="*/ 25 h 35"/>
                <a:gd name="T6" fmla="*/ 10 w 36"/>
                <a:gd name="T7" fmla="*/ 4 h 35"/>
                <a:gd name="T8" fmla="*/ 31 w 36"/>
                <a:gd name="T9" fmla="*/ 9 h 35"/>
              </a:gdLst>
              <a:ahLst/>
              <a:cxnLst>
                <a:cxn ang="0">
                  <a:pos x="T0" y="T1"/>
                </a:cxn>
                <a:cxn ang="0">
                  <a:pos x="T2" y="T3"/>
                </a:cxn>
                <a:cxn ang="0">
                  <a:pos x="T4" y="T5"/>
                </a:cxn>
                <a:cxn ang="0">
                  <a:pos x="T6" y="T7"/>
                </a:cxn>
                <a:cxn ang="0">
                  <a:pos x="T8" y="T9"/>
                </a:cxn>
              </a:cxnLst>
              <a:rect l="0" t="0" r="r" b="b"/>
              <a:pathLst>
                <a:path w="36" h="35">
                  <a:moveTo>
                    <a:pt x="31" y="9"/>
                  </a:moveTo>
                  <a:cubicBezTo>
                    <a:pt x="36" y="17"/>
                    <a:pt x="33" y="26"/>
                    <a:pt x="26" y="31"/>
                  </a:cubicBezTo>
                  <a:cubicBezTo>
                    <a:pt x="19" y="35"/>
                    <a:pt x="9" y="33"/>
                    <a:pt x="5" y="25"/>
                  </a:cubicBezTo>
                  <a:cubicBezTo>
                    <a:pt x="0" y="18"/>
                    <a:pt x="3" y="9"/>
                    <a:pt x="10" y="4"/>
                  </a:cubicBezTo>
                  <a:cubicBezTo>
                    <a:pt x="17" y="0"/>
                    <a:pt x="27" y="2"/>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4" name="Freeform 71"/>
            <p:cNvSpPr/>
            <p:nvPr/>
          </p:nvSpPr>
          <p:spPr bwMode="auto">
            <a:xfrm>
              <a:off x="6078658" y="4722215"/>
              <a:ext cx="37353" cy="10672"/>
            </a:xfrm>
            <a:custGeom>
              <a:avLst/>
              <a:gdLst>
                <a:gd name="T0" fmla="*/ 14 w 18"/>
                <a:gd name="T1" fmla="*/ 0 h 5"/>
                <a:gd name="T2" fmla="*/ 0 w 18"/>
                <a:gd name="T3" fmla="*/ 0 h 5"/>
                <a:gd name="T4" fmla="*/ 4 w 18"/>
                <a:gd name="T5" fmla="*/ 5 h 5"/>
                <a:gd name="T6" fmla="*/ 18 w 18"/>
                <a:gd name="T7" fmla="*/ 5 h 5"/>
                <a:gd name="T8" fmla="*/ 14 w 18"/>
                <a:gd name="T9" fmla="*/ 0 h 5"/>
              </a:gdLst>
              <a:ahLst/>
              <a:cxnLst>
                <a:cxn ang="0">
                  <a:pos x="T0" y="T1"/>
                </a:cxn>
                <a:cxn ang="0">
                  <a:pos x="T2" y="T3"/>
                </a:cxn>
                <a:cxn ang="0">
                  <a:pos x="T4" y="T5"/>
                </a:cxn>
                <a:cxn ang="0">
                  <a:pos x="T6" y="T7"/>
                </a:cxn>
                <a:cxn ang="0">
                  <a:pos x="T8" y="T9"/>
                </a:cxn>
              </a:cxnLst>
              <a:rect l="0" t="0" r="r" b="b"/>
              <a:pathLst>
                <a:path w="18" h="5">
                  <a:moveTo>
                    <a:pt x="14" y="0"/>
                  </a:moveTo>
                  <a:cubicBezTo>
                    <a:pt x="0" y="0"/>
                    <a:pt x="0" y="0"/>
                    <a:pt x="0" y="0"/>
                  </a:cubicBezTo>
                  <a:cubicBezTo>
                    <a:pt x="1" y="2"/>
                    <a:pt x="3" y="4"/>
                    <a:pt x="4" y="5"/>
                  </a:cubicBezTo>
                  <a:cubicBezTo>
                    <a:pt x="18" y="5"/>
                    <a:pt x="18" y="5"/>
                    <a:pt x="18" y="5"/>
                  </a:cubicBezTo>
                  <a:cubicBezTo>
                    <a:pt x="16" y="4"/>
                    <a:pt x="15" y="2"/>
                    <a:pt x="14" y="0"/>
                  </a:cubicBezTo>
                </a:path>
              </a:pathLst>
            </a:custGeom>
            <a:solidFill>
              <a:srgbClr val="7677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5" name="Freeform 72"/>
            <p:cNvSpPr>
              <a:spLocks noEditPoints="1"/>
            </p:cNvSpPr>
            <p:nvPr/>
          </p:nvSpPr>
          <p:spPr bwMode="auto">
            <a:xfrm>
              <a:off x="6086662" y="4732888"/>
              <a:ext cx="73372" cy="128067"/>
            </a:xfrm>
            <a:custGeom>
              <a:avLst/>
              <a:gdLst>
                <a:gd name="T0" fmla="*/ 31 w 36"/>
                <a:gd name="T1" fmla="*/ 40 h 64"/>
                <a:gd name="T2" fmla="*/ 24 w 36"/>
                <a:gd name="T3" fmla="*/ 40 h 64"/>
                <a:gd name="T4" fmla="*/ 32 w 36"/>
                <a:gd name="T5" fmla="*/ 64 h 64"/>
                <a:gd name="T6" fmla="*/ 36 w 36"/>
                <a:gd name="T7" fmla="*/ 64 h 64"/>
                <a:gd name="T8" fmla="*/ 31 w 36"/>
                <a:gd name="T9" fmla="*/ 40 h 64"/>
                <a:gd name="T10" fmla="*/ 14 w 36"/>
                <a:gd name="T11" fmla="*/ 0 h 64"/>
                <a:gd name="T12" fmla="*/ 0 w 36"/>
                <a:gd name="T13" fmla="*/ 0 h 64"/>
                <a:gd name="T14" fmla="*/ 16 w 36"/>
                <a:gd name="T15" fmla="*/ 23 h 64"/>
                <a:gd name="T16" fmla="*/ 25 w 36"/>
                <a:gd name="T17" fmla="*/ 23 h 64"/>
                <a:gd name="T18" fmla="*/ 14 w 36"/>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64">
                  <a:moveTo>
                    <a:pt x="31" y="40"/>
                  </a:moveTo>
                  <a:cubicBezTo>
                    <a:pt x="24" y="40"/>
                    <a:pt x="24" y="40"/>
                    <a:pt x="24" y="40"/>
                  </a:cubicBezTo>
                  <a:cubicBezTo>
                    <a:pt x="27" y="48"/>
                    <a:pt x="30" y="56"/>
                    <a:pt x="32" y="64"/>
                  </a:cubicBezTo>
                  <a:cubicBezTo>
                    <a:pt x="36" y="64"/>
                    <a:pt x="36" y="64"/>
                    <a:pt x="36" y="64"/>
                  </a:cubicBezTo>
                  <a:cubicBezTo>
                    <a:pt x="35" y="56"/>
                    <a:pt x="34" y="48"/>
                    <a:pt x="31" y="40"/>
                  </a:cubicBezTo>
                  <a:moveTo>
                    <a:pt x="14" y="0"/>
                  </a:moveTo>
                  <a:cubicBezTo>
                    <a:pt x="0" y="0"/>
                    <a:pt x="0" y="0"/>
                    <a:pt x="0" y="0"/>
                  </a:cubicBezTo>
                  <a:cubicBezTo>
                    <a:pt x="6" y="8"/>
                    <a:pt x="11" y="15"/>
                    <a:pt x="16" y="23"/>
                  </a:cubicBezTo>
                  <a:cubicBezTo>
                    <a:pt x="25" y="23"/>
                    <a:pt x="25" y="23"/>
                    <a:pt x="25" y="23"/>
                  </a:cubicBezTo>
                  <a:cubicBezTo>
                    <a:pt x="22" y="15"/>
                    <a:pt x="18" y="8"/>
                    <a:pt x="14" y="0"/>
                  </a:cubicBezTo>
                </a:path>
              </a:pathLst>
            </a:custGeom>
            <a:solidFill>
              <a:srgbClr val="3737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pic>
          <p:nvPicPr>
            <p:cNvPr id="76"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26" y="4851616"/>
              <a:ext cx="25347" cy="78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74"/>
            <p:cNvSpPr/>
            <p:nvPr/>
          </p:nvSpPr>
          <p:spPr bwMode="auto">
            <a:xfrm>
              <a:off x="6120013" y="4778245"/>
              <a:ext cx="29349" cy="34685"/>
            </a:xfrm>
            <a:custGeom>
              <a:avLst/>
              <a:gdLst>
                <a:gd name="T0" fmla="*/ 9 w 15"/>
                <a:gd name="T1" fmla="*/ 0 h 17"/>
                <a:gd name="T2" fmla="*/ 0 w 15"/>
                <a:gd name="T3" fmla="*/ 0 h 17"/>
                <a:gd name="T4" fmla="*/ 8 w 15"/>
                <a:gd name="T5" fmla="*/ 17 h 17"/>
                <a:gd name="T6" fmla="*/ 15 w 15"/>
                <a:gd name="T7" fmla="*/ 17 h 17"/>
                <a:gd name="T8" fmla="*/ 9 w 15"/>
                <a:gd name="T9" fmla="*/ 0 h 17"/>
              </a:gdLst>
              <a:ahLst/>
              <a:cxnLst>
                <a:cxn ang="0">
                  <a:pos x="T0" y="T1"/>
                </a:cxn>
                <a:cxn ang="0">
                  <a:pos x="T2" y="T3"/>
                </a:cxn>
                <a:cxn ang="0">
                  <a:pos x="T4" y="T5"/>
                </a:cxn>
                <a:cxn ang="0">
                  <a:pos x="T6" y="T7"/>
                </a:cxn>
                <a:cxn ang="0">
                  <a:pos x="T8" y="T9"/>
                </a:cxn>
              </a:cxnLst>
              <a:rect l="0" t="0" r="r" b="b"/>
              <a:pathLst>
                <a:path w="15" h="17">
                  <a:moveTo>
                    <a:pt x="9" y="0"/>
                  </a:moveTo>
                  <a:cubicBezTo>
                    <a:pt x="0" y="0"/>
                    <a:pt x="0" y="0"/>
                    <a:pt x="0" y="0"/>
                  </a:cubicBezTo>
                  <a:cubicBezTo>
                    <a:pt x="3" y="5"/>
                    <a:pt x="5" y="11"/>
                    <a:pt x="8" y="17"/>
                  </a:cubicBezTo>
                  <a:cubicBezTo>
                    <a:pt x="15" y="17"/>
                    <a:pt x="15" y="17"/>
                    <a:pt x="15" y="17"/>
                  </a:cubicBezTo>
                  <a:cubicBezTo>
                    <a:pt x="14" y="11"/>
                    <a:pt x="12" y="5"/>
                    <a:pt x="9" y="0"/>
                  </a:cubicBezTo>
                </a:path>
              </a:pathLst>
            </a:custGeom>
            <a:solidFill>
              <a:srgbClr val="6163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78" name="Freeform 134"/>
            <p:cNvSpPr/>
            <p:nvPr/>
          </p:nvSpPr>
          <p:spPr>
            <a:xfrm>
              <a:off x="5866547" y="4851616"/>
              <a:ext cx="574968" cy="969841"/>
            </a:xfrm>
            <a:custGeom>
              <a:avLst/>
              <a:gdLst>
                <a:gd name="connsiteX0" fmla="*/ 0 w 574968"/>
                <a:gd name="connsiteY0" fmla="*/ 0 h 969841"/>
                <a:gd name="connsiteX1" fmla="*/ 574968 w 574968"/>
                <a:gd name="connsiteY1" fmla="*/ 0 h 969841"/>
                <a:gd name="connsiteX2" fmla="*/ 574968 w 574968"/>
                <a:gd name="connsiteY2" fmla="*/ 969841 h 969841"/>
                <a:gd name="connsiteX3" fmla="*/ 0 w 574968"/>
                <a:gd name="connsiteY3" fmla="*/ 969841 h 969841"/>
              </a:gdLst>
              <a:ahLst/>
              <a:cxnLst>
                <a:cxn ang="0">
                  <a:pos x="connsiteX0" y="connsiteY0"/>
                </a:cxn>
                <a:cxn ang="0">
                  <a:pos x="connsiteX1" y="connsiteY1"/>
                </a:cxn>
                <a:cxn ang="0">
                  <a:pos x="connsiteX2" y="connsiteY2"/>
                </a:cxn>
                <a:cxn ang="0">
                  <a:pos x="connsiteX3" y="connsiteY3"/>
                </a:cxn>
              </a:cxnLst>
              <a:rect l="l" t="t" r="r" b="b"/>
              <a:pathLst>
                <a:path w="574968" h="969841">
                  <a:moveTo>
                    <a:pt x="0" y="0"/>
                  </a:moveTo>
                  <a:lnTo>
                    <a:pt x="574968" y="0"/>
                  </a:lnTo>
                  <a:lnTo>
                    <a:pt x="574968" y="969841"/>
                  </a:lnTo>
                  <a:lnTo>
                    <a:pt x="0" y="969841"/>
                  </a:lnTo>
                  <a:close/>
                </a:path>
              </a:pathLst>
            </a:cu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a:ea typeface="微软雅黑"/>
                <a:cs typeface="+mn-ea"/>
                <a:sym typeface="+mn-lt"/>
              </a:endParaRPr>
            </a:p>
          </p:txBody>
        </p:sp>
        <p:sp>
          <p:nvSpPr>
            <p:cNvPr id="79" name="Freeform 10"/>
            <p:cNvSpPr/>
            <p:nvPr/>
          </p:nvSpPr>
          <p:spPr bwMode="auto">
            <a:xfrm>
              <a:off x="6094666" y="5842802"/>
              <a:ext cx="120063" cy="118728"/>
            </a:xfrm>
            <a:custGeom>
              <a:avLst/>
              <a:gdLst>
                <a:gd name="T0" fmla="*/ 59 w 59"/>
                <a:gd name="T1" fmla="*/ 46 h 59"/>
                <a:gd name="T2" fmla="*/ 46 w 59"/>
                <a:gd name="T3" fmla="*/ 59 h 59"/>
                <a:gd name="T4" fmla="*/ 13 w 59"/>
                <a:gd name="T5" fmla="*/ 59 h 59"/>
                <a:gd name="T6" fmla="*/ 0 w 59"/>
                <a:gd name="T7" fmla="*/ 46 h 59"/>
                <a:gd name="T8" fmla="*/ 0 w 59"/>
                <a:gd name="T9" fmla="*/ 13 h 59"/>
                <a:gd name="T10" fmla="*/ 13 w 59"/>
                <a:gd name="T11" fmla="*/ 0 h 59"/>
                <a:gd name="T12" fmla="*/ 46 w 59"/>
                <a:gd name="T13" fmla="*/ 0 h 59"/>
                <a:gd name="T14" fmla="*/ 59 w 59"/>
                <a:gd name="T15" fmla="*/ 13 h 59"/>
                <a:gd name="T16" fmla="*/ 59 w 59"/>
                <a:gd name="T17"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59" y="46"/>
                  </a:moveTo>
                  <a:cubicBezTo>
                    <a:pt x="59" y="53"/>
                    <a:pt x="53" y="59"/>
                    <a:pt x="46" y="59"/>
                  </a:cubicBezTo>
                  <a:cubicBezTo>
                    <a:pt x="13" y="59"/>
                    <a:pt x="13" y="59"/>
                    <a:pt x="13" y="59"/>
                  </a:cubicBezTo>
                  <a:cubicBezTo>
                    <a:pt x="6" y="59"/>
                    <a:pt x="0" y="53"/>
                    <a:pt x="0" y="46"/>
                  </a:cubicBezTo>
                  <a:cubicBezTo>
                    <a:pt x="0" y="13"/>
                    <a:pt x="0" y="13"/>
                    <a:pt x="0" y="13"/>
                  </a:cubicBezTo>
                  <a:cubicBezTo>
                    <a:pt x="0" y="6"/>
                    <a:pt x="6" y="0"/>
                    <a:pt x="13" y="0"/>
                  </a:cubicBezTo>
                  <a:cubicBezTo>
                    <a:pt x="46" y="0"/>
                    <a:pt x="46" y="0"/>
                    <a:pt x="46" y="0"/>
                  </a:cubicBezTo>
                  <a:cubicBezTo>
                    <a:pt x="53" y="0"/>
                    <a:pt x="59" y="6"/>
                    <a:pt x="59" y="13"/>
                  </a:cubicBezTo>
                  <a:cubicBezTo>
                    <a:pt x="59" y="46"/>
                    <a:pt x="59" y="46"/>
                    <a:pt x="59" y="46"/>
                  </a:cubicBezTo>
                </a:path>
              </a:pathLst>
            </a:custGeom>
            <a:solidFill>
              <a:srgbClr val="BBBD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0" name="Freeform 11"/>
            <p:cNvSpPr/>
            <p:nvPr/>
          </p:nvSpPr>
          <p:spPr bwMode="auto">
            <a:xfrm>
              <a:off x="6105338" y="5853474"/>
              <a:ext cx="98718" cy="98718"/>
            </a:xfrm>
            <a:custGeom>
              <a:avLst/>
              <a:gdLst>
                <a:gd name="T0" fmla="*/ 8 w 49"/>
                <a:gd name="T1" fmla="*/ 0 h 49"/>
                <a:gd name="T2" fmla="*/ 0 w 49"/>
                <a:gd name="T3" fmla="*/ 8 h 49"/>
                <a:gd name="T4" fmla="*/ 0 w 49"/>
                <a:gd name="T5" fmla="*/ 41 h 49"/>
                <a:gd name="T6" fmla="*/ 8 w 49"/>
                <a:gd name="T7" fmla="*/ 49 h 49"/>
                <a:gd name="T8" fmla="*/ 41 w 49"/>
                <a:gd name="T9" fmla="*/ 49 h 49"/>
                <a:gd name="T10" fmla="*/ 49 w 49"/>
                <a:gd name="T11" fmla="*/ 41 h 49"/>
                <a:gd name="T12" fmla="*/ 49 w 49"/>
                <a:gd name="T13" fmla="*/ 8 h 49"/>
                <a:gd name="T14" fmla="*/ 41 w 49"/>
                <a:gd name="T15" fmla="*/ 0 h 49"/>
                <a:gd name="T16" fmla="*/ 8 w 49"/>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8" y="0"/>
                  </a:moveTo>
                  <a:cubicBezTo>
                    <a:pt x="4" y="0"/>
                    <a:pt x="0" y="4"/>
                    <a:pt x="0" y="8"/>
                  </a:cubicBezTo>
                  <a:cubicBezTo>
                    <a:pt x="0" y="41"/>
                    <a:pt x="0" y="41"/>
                    <a:pt x="0" y="41"/>
                  </a:cubicBezTo>
                  <a:cubicBezTo>
                    <a:pt x="0" y="45"/>
                    <a:pt x="4" y="49"/>
                    <a:pt x="8" y="49"/>
                  </a:cubicBezTo>
                  <a:cubicBezTo>
                    <a:pt x="41" y="49"/>
                    <a:pt x="41" y="49"/>
                    <a:pt x="41" y="49"/>
                  </a:cubicBezTo>
                  <a:cubicBezTo>
                    <a:pt x="45" y="49"/>
                    <a:pt x="49" y="45"/>
                    <a:pt x="49" y="41"/>
                  </a:cubicBezTo>
                  <a:cubicBezTo>
                    <a:pt x="49" y="8"/>
                    <a:pt x="49" y="8"/>
                    <a:pt x="49" y="8"/>
                  </a:cubicBezTo>
                  <a:cubicBezTo>
                    <a:pt x="49" y="4"/>
                    <a:pt x="45" y="0"/>
                    <a:pt x="41" y="0"/>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1" name="Freeform 37"/>
            <p:cNvSpPr/>
            <p:nvPr/>
          </p:nvSpPr>
          <p:spPr bwMode="auto">
            <a:xfrm>
              <a:off x="6019960" y="5604010"/>
              <a:ext cx="964505" cy="1083234"/>
            </a:xfrm>
            <a:custGeom>
              <a:avLst/>
              <a:gdLst>
                <a:gd name="T0" fmla="*/ 477 w 477"/>
                <a:gd name="T1" fmla="*/ 466 h 536"/>
                <a:gd name="T2" fmla="*/ 463 w 477"/>
                <a:gd name="T3" fmla="*/ 445 h 536"/>
                <a:gd name="T4" fmla="*/ 416 w 477"/>
                <a:gd name="T5" fmla="*/ 372 h 536"/>
                <a:gd name="T6" fmla="*/ 371 w 477"/>
                <a:gd name="T7" fmla="*/ 235 h 536"/>
                <a:gd name="T8" fmla="*/ 325 w 477"/>
                <a:gd name="T9" fmla="*/ 148 h 536"/>
                <a:gd name="T10" fmla="*/ 266 w 477"/>
                <a:gd name="T11" fmla="*/ 112 h 536"/>
                <a:gd name="T12" fmla="*/ 250 w 477"/>
                <a:gd name="T13" fmla="*/ 130 h 536"/>
                <a:gd name="T14" fmla="*/ 201 w 477"/>
                <a:gd name="T15" fmla="*/ 106 h 536"/>
                <a:gd name="T16" fmla="*/ 181 w 477"/>
                <a:gd name="T17" fmla="*/ 128 h 536"/>
                <a:gd name="T18" fmla="*/ 143 w 477"/>
                <a:gd name="T19" fmla="*/ 108 h 536"/>
                <a:gd name="T20" fmla="*/ 121 w 477"/>
                <a:gd name="T21" fmla="*/ 126 h 536"/>
                <a:gd name="T22" fmla="*/ 64 w 477"/>
                <a:gd name="T23" fmla="*/ 40 h 536"/>
                <a:gd name="T24" fmla="*/ 26 w 477"/>
                <a:gd name="T25" fmla="*/ 5 h 536"/>
                <a:gd name="T26" fmla="*/ 21 w 477"/>
                <a:gd name="T27" fmla="*/ 61 h 536"/>
                <a:gd name="T28" fmla="*/ 80 w 477"/>
                <a:gd name="T29" fmla="*/ 178 h 536"/>
                <a:gd name="T30" fmla="*/ 134 w 477"/>
                <a:gd name="T31" fmla="*/ 288 h 536"/>
                <a:gd name="T32" fmla="*/ 136 w 477"/>
                <a:gd name="T33" fmla="*/ 316 h 536"/>
                <a:gd name="T34" fmla="*/ 115 w 477"/>
                <a:gd name="T35" fmla="*/ 282 h 536"/>
                <a:gd name="T36" fmla="*/ 106 w 477"/>
                <a:gd name="T37" fmla="*/ 240 h 536"/>
                <a:gd name="T38" fmla="*/ 77 w 477"/>
                <a:gd name="T39" fmla="*/ 199 h 536"/>
                <a:gd name="T40" fmla="*/ 65 w 477"/>
                <a:gd name="T41" fmla="*/ 233 h 536"/>
                <a:gd name="T42" fmla="*/ 55 w 477"/>
                <a:gd name="T43" fmla="*/ 298 h 536"/>
                <a:gd name="T44" fmla="*/ 94 w 477"/>
                <a:gd name="T45" fmla="*/ 367 h 536"/>
                <a:gd name="T46" fmla="*/ 167 w 477"/>
                <a:gd name="T47" fmla="*/ 416 h 536"/>
                <a:gd name="T48" fmla="*/ 281 w 477"/>
                <a:gd name="T49" fmla="*/ 477 h 536"/>
                <a:gd name="T50" fmla="*/ 324 w 477"/>
                <a:gd name="T51" fmla="*/ 536 h 536"/>
                <a:gd name="T52" fmla="*/ 391 w 477"/>
                <a:gd name="T53" fmla="*/ 532 h 536"/>
                <a:gd name="T54" fmla="*/ 477 w 477"/>
                <a:gd name="T55" fmla="*/ 46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7" h="536">
                  <a:moveTo>
                    <a:pt x="477" y="466"/>
                  </a:moveTo>
                  <a:cubicBezTo>
                    <a:pt x="470" y="456"/>
                    <a:pt x="465" y="449"/>
                    <a:pt x="463" y="445"/>
                  </a:cubicBezTo>
                  <a:cubicBezTo>
                    <a:pt x="455" y="428"/>
                    <a:pt x="435" y="400"/>
                    <a:pt x="416" y="372"/>
                  </a:cubicBezTo>
                  <a:cubicBezTo>
                    <a:pt x="397" y="344"/>
                    <a:pt x="381" y="274"/>
                    <a:pt x="371" y="235"/>
                  </a:cubicBezTo>
                  <a:cubicBezTo>
                    <a:pt x="361" y="196"/>
                    <a:pt x="344" y="166"/>
                    <a:pt x="325" y="148"/>
                  </a:cubicBezTo>
                  <a:cubicBezTo>
                    <a:pt x="305" y="129"/>
                    <a:pt x="283" y="101"/>
                    <a:pt x="266" y="112"/>
                  </a:cubicBezTo>
                  <a:cubicBezTo>
                    <a:pt x="249" y="123"/>
                    <a:pt x="250" y="130"/>
                    <a:pt x="250" y="130"/>
                  </a:cubicBezTo>
                  <a:cubicBezTo>
                    <a:pt x="250" y="130"/>
                    <a:pt x="221" y="98"/>
                    <a:pt x="201" y="106"/>
                  </a:cubicBezTo>
                  <a:cubicBezTo>
                    <a:pt x="181" y="113"/>
                    <a:pt x="181" y="128"/>
                    <a:pt x="181" y="128"/>
                  </a:cubicBezTo>
                  <a:cubicBezTo>
                    <a:pt x="181" y="128"/>
                    <a:pt x="165" y="101"/>
                    <a:pt x="143" y="108"/>
                  </a:cubicBezTo>
                  <a:cubicBezTo>
                    <a:pt x="121" y="115"/>
                    <a:pt x="121" y="126"/>
                    <a:pt x="121" y="126"/>
                  </a:cubicBezTo>
                  <a:cubicBezTo>
                    <a:pt x="121" y="126"/>
                    <a:pt x="80" y="67"/>
                    <a:pt x="64" y="40"/>
                  </a:cubicBezTo>
                  <a:cubicBezTo>
                    <a:pt x="48" y="13"/>
                    <a:pt x="38" y="0"/>
                    <a:pt x="26" y="5"/>
                  </a:cubicBezTo>
                  <a:cubicBezTo>
                    <a:pt x="13" y="10"/>
                    <a:pt x="0" y="27"/>
                    <a:pt x="21" y="61"/>
                  </a:cubicBezTo>
                  <a:cubicBezTo>
                    <a:pt x="41" y="96"/>
                    <a:pt x="66" y="153"/>
                    <a:pt x="80" y="178"/>
                  </a:cubicBezTo>
                  <a:cubicBezTo>
                    <a:pt x="95" y="203"/>
                    <a:pt x="125" y="256"/>
                    <a:pt x="134" y="288"/>
                  </a:cubicBezTo>
                  <a:cubicBezTo>
                    <a:pt x="144" y="321"/>
                    <a:pt x="147" y="320"/>
                    <a:pt x="136" y="316"/>
                  </a:cubicBezTo>
                  <a:cubicBezTo>
                    <a:pt x="126" y="312"/>
                    <a:pt x="124" y="290"/>
                    <a:pt x="115" y="282"/>
                  </a:cubicBezTo>
                  <a:cubicBezTo>
                    <a:pt x="107" y="274"/>
                    <a:pt x="104" y="251"/>
                    <a:pt x="106" y="240"/>
                  </a:cubicBezTo>
                  <a:cubicBezTo>
                    <a:pt x="109" y="229"/>
                    <a:pt x="89" y="201"/>
                    <a:pt x="77" y="199"/>
                  </a:cubicBezTo>
                  <a:cubicBezTo>
                    <a:pt x="66" y="197"/>
                    <a:pt x="64" y="206"/>
                    <a:pt x="65" y="233"/>
                  </a:cubicBezTo>
                  <a:cubicBezTo>
                    <a:pt x="66" y="260"/>
                    <a:pt x="42" y="277"/>
                    <a:pt x="55" y="298"/>
                  </a:cubicBezTo>
                  <a:cubicBezTo>
                    <a:pt x="67" y="319"/>
                    <a:pt x="87" y="354"/>
                    <a:pt x="94" y="367"/>
                  </a:cubicBezTo>
                  <a:cubicBezTo>
                    <a:pt x="101" y="380"/>
                    <a:pt x="134" y="405"/>
                    <a:pt x="167" y="416"/>
                  </a:cubicBezTo>
                  <a:cubicBezTo>
                    <a:pt x="199" y="427"/>
                    <a:pt x="258" y="450"/>
                    <a:pt x="281" y="477"/>
                  </a:cubicBezTo>
                  <a:cubicBezTo>
                    <a:pt x="289" y="487"/>
                    <a:pt x="306" y="510"/>
                    <a:pt x="324" y="536"/>
                  </a:cubicBezTo>
                  <a:cubicBezTo>
                    <a:pt x="391" y="532"/>
                    <a:pt x="391" y="532"/>
                    <a:pt x="391" y="532"/>
                  </a:cubicBezTo>
                  <a:cubicBezTo>
                    <a:pt x="477" y="466"/>
                    <a:pt x="477" y="466"/>
                    <a:pt x="477" y="466"/>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pic>
          <p:nvPicPr>
            <p:cNvPr id="82"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967" y="5664042"/>
              <a:ext cx="37353" cy="7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reeform 39"/>
            <p:cNvSpPr/>
            <p:nvPr/>
          </p:nvSpPr>
          <p:spPr bwMode="auto">
            <a:xfrm>
              <a:off x="6208059" y="6008222"/>
              <a:ext cx="0" cy="266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4" name="Freeform 40"/>
            <p:cNvSpPr/>
            <p:nvPr/>
          </p:nvSpPr>
          <p:spPr bwMode="auto">
            <a:xfrm>
              <a:off x="6202723" y="5998883"/>
              <a:ext cx="5336" cy="9338"/>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1" y="2"/>
                    <a:pt x="2" y="4"/>
                    <a:pt x="3" y="5"/>
                  </a:cubicBezTo>
                  <a:cubicBezTo>
                    <a:pt x="3" y="5"/>
                    <a:pt x="3" y="5"/>
                    <a:pt x="3" y="5"/>
                  </a:cubicBezTo>
                  <a:cubicBezTo>
                    <a:pt x="2" y="3"/>
                    <a:pt x="1" y="2"/>
                    <a:pt x="0" y="0"/>
                  </a:cubicBezTo>
                </a:path>
              </a:pathLst>
            </a:custGeom>
            <a:solidFill>
              <a:srgbClr val="797A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5" name="Freeform 41"/>
            <p:cNvSpPr/>
            <p:nvPr/>
          </p:nvSpPr>
          <p:spPr bwMode="auto">
            <a:xfrm>
              <a:off x="6184047" y="5968201"/>
              <a:ext cx="18676" cy="30682"/>
            </a:xfrm>
            <a:custGeom>
              <a:avLst/>
              <a:gdLst>
                <a:gd name="T0" fmla="*/ 0 w 9"/>
                <a:gd name="T1" fmla="*/ 0 h 15"/>
                <a:gd name="T2" fmla="*/ 9 w 9"/>
                <a:gd name="T3" fmla="*/ 15 h 15"/>
                <a:gd name="T4" fmla="*/ 9 w 9"/>
                <a:gd name="T5" fmla="*/ 15 h 15"/>
                <a:gd name="T6" fmla="*/ 0 w 9"/>
                <a:gd name="T7" fmla="*/ 0 h 15"/>
              </a:gdLst>
              <a:ahLst/>
              <a:cxnLst>
                <a:cxn ang="0">
                  <a:pos x="T0" y="T1"/>
                </a:cxn>
                <a:cxn ang="0">
                  <a:pos x="T2" y="T3"/>
                </a:cxn>
                <a:cxn ang="0">
                  <a:pos x="T4" y="T5"/>
                </a:cxn>
                <a:cxn ang="0">
                  <a:pos x="T6" y="T7"/>
                </a:cxn>
              </a:cxnLst>
              <a:rect l="0" t="0" r="r" b="b"/>
              <a:pathLst>
                <a:path w="9" h="15">
                  <a:moveTo>
                    <a:pt x="0" y="0"/>
                  </a:moveTo>
                  <a:cubicBezTo>
                    <a:pt x="3" y="5"/>
                    <a:pt x="6" y="10"/>
                    <a:pt x="9" y="15"/>
                  </a:cubicBezTo>
                  <a:cubicBezTo>
                    <a:pt x="9" y="15"/>
                    <a:pt x="9" y="15"/>
                    <a:pt x="9" y="15"/>
                  </a:cubicBezTo>
                  <a:cubicBezTo>
                    <a:pt x="6" y="9"/>
                    <a:pt x="3" y="4"/>
                    <a:pt x="0"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6" name="Freeform 47"/>
            <p:cNvSpPr>
              <a:spLocks noEditPoints="1"/>
            </p:cNvSpPr>
            <p:nvPr/>
          </p:nvSpPr>
          <p:spPr bwMode="auto">
            <a:xfrm>
              <a:off x="6234740" y="6077592"/>
              <a:ext cx="1334" cy="20010"/>
            </a:xfrm>
            <a:custGeom>
              <a:avLst/>
              <a:gdLst>
                <a:gd name="T0" fmla="*/ 0 w 1"/>
                <a:gd name="T1" fmla="*/ 6 h 10"/>
                <a:gd name="T2" fmla="*/ 0 w 1"/>
                <a:gd name="T3" fmla="*/ 10 h 10"/>
                <a:gd name="T4" fmla="*/ 0 w 1"/>
                <a:gd name="T5" fmla="*/ 10 h 10"/>
                <a:gd name="T6" fmla="*/ 0 w 1"/>
                <a:gd name="T7" fmla="*/ 6 h 10"/>
                <a:gd name="T8" fmla="*/ 0 w 1"/>
                <a:gd name="T9" fmla="*/ 0 h 10"/>
                <a:gd name="T10" fmla="*/ 0 w 1"/>
                <a:gd name="T11" fmla="*/ 6 h 10"/>
                <a:gd name="T12" fmla="*/ 0 w 1"/>
                <a:gd name="T13" fmla="*/ 0 h 10"/>
                <a:gd name="T14" fmla="*/ 0 w 1"/>
                <a:gd name="T15" fmla="*/ 0 h 10"/>
                <a:gd name="T16" fmla="*/ 0 w 1"/>
                <a:gd name="T17" fmla="*/ 0 h 10"/>
                <a:gd name="T18" fmla="*/ 0 w 1"/>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0">
                  <a:moveTo>
                    <a:pt x="0" y="6"/>
                  </a:moveTo>
                  <a:cubicBezTo>
                    <a:pt x="0" y="7"/>
                    <a:pt x="0" y="8"/>
                    <a:pt x="0" y="10"/>
                  </a:cubicBezTo>
                  <a:cubicBezTo>
                    <a:pt x="0" y="10"/>
                    <a:pt x="0" y="10"/>
                    <a:pt x="0" y="10"/>
                  </a:cubicBezTo>
                  <a:cubicBezTo>
                    <a:pt x="0" y="8"/>
                    <a:pt x="0" y="7"/>
                    <a:pt x="0" y="6"/>
                  </a:cubicBezTo>
                  <a:moveTo>
                    <a:pt x="0" y="0"/>
                  </a:moveTo>
                  <a:cubicBezTo>
                    <a:pt x="1" y="2"/>
                    <a:pt x="1" y="4"/>
                    <a:pt x="0" y="6"/>
                  </a:cubicBezTo>
                  <a:cubicBezTo>
                    <a:pt x="1" y="4"/>
                    <a:pt x="1" y="2"/>
                    <a:pt x="0" y="0"/>
                  </a:cubicBezTo>
                  <a:moveTo>
                    <a:pt x="0" y="0"/>
                  </a:moveTo>
                  <a:cubicBezTo>
                    <a:pt x="0" y="0"/>
                    <a:pt x="0" y="0"/>
                    <a:pt x="0" y="0"/>
                  </a:cubicBezTo>
                  <a:cubicBezTo>
                    <a:pt x="0" y="0"/>
                    <a:pt x="0" y="0"/>
                    <a:pt x="0" y="0"/>
                  </a:cubicBezTo>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7" name="Freeform 48"/>
            <p:cNvSpPr/>
            <p:nvPr/>
          </p:nvSpPr>
          <p:spPr bwMode="auto">
            <a:xfrm>
              <a:off x="6230737" y="6065585"/>
              <a:ext cx="5336" cy="32017"/>
            </a:xfrm>
            <a:custGeom>
              <a:avLst/>
              <a:gdLst>
                <a:gd name="T0" fmla="*/ 0 w 3"/>
                <a:gd name="T1" fmla="*/ 0 h 16"/>
                <a:gd name="T2" fmla="*/ 2 w 3"/>
                <a:gd name="T3" fmla="*/ 16 h 16"/>
                <a:gd name="T4" fmla="*/ 2 w 3"/>
                <a:gd name="T5" fmla="*/ 12 h 16"/>
                <a:gd name="T6" fmla="*/ 2 w 3"/>
                <a:gd name="T7" fmla="*/ 12 h 16"/>
                <a:gd name="T8" fmla="*/ 2 w 3"/>
                <a:gd name="T9" fmla="*/ 12 h 16"/>
                <a:gd name="T10" fmla="*/ 2 w 3"/>
                <a:gd name="T11" fmla="*/ 6 h 16"/>
                <a:gd name="T12" fmla="*/ 2 w 3"/>
                <a:gd name="T13" fmla="*/ 6 h 16"/>
                <a:gd name="T14" fmla="*/ 2 w 3"/>
                <a:gd name="T15" fmla="*/ 6 h 16"/>
                <a:gd name="T16" fmla="*/ 0 w 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0" y="0"/>
                  </a:moveTo>
                  <a:cubicBezTo>
                    <a:pt x="0" y="5"/>
                    <a:pt x="1" y="11"/>
                    <a:pt x="2" y="16"/>
                  </a:cubicBezTo>
                  <a:cubicBezTo>
                    <a:pt x="2" y="14"/>
                    <a:pt x="2" y="13"/>
                    <a:pt x="2" y="12"/>
                  </a:cubicBezTo>
                  <a:cubicBezTo>
                    <a:pt x="2" y="12"/>
                    <a:pt x="2" y="12"/>
                    <a:pt x="2" y="12"/>
                  </a:cubicBezTo>
                  <a:cubicBezTo>
                    <a:pt x="2" y="12"/>
                    <a:pt x="2" y="12"/>
                    <a:pt x="2" y="12"/>
                  </a:cubicBezTo>
                  <a:cubicBezTo>
                    <a:pt x="3" y="10"/>
                    <a:pt x="3" y="8"/>
                    <a:pt x="2" y="6"/>
                  </a:cubicBezTo>
                  <a:cubicBezTo>
                    <a:pt x="2" y="6"/>
                    <a:pt x="2" y="6"/>
                    <a:pt x="2" y="6"/>
                  </a:cubicBezTo>
                  <a:cubicBezTo>
                    <a:pt x="2" y="6"/>
                    <a:pt x="2" y="6"/>
                    <a:pt x="2" y="6"/>
                  </a:cubicBezTo>
                  <a:cubicBezTo>
                    <a:pt x="2" y="4"/>
                    <a:pt x="1" y="3"/>
                    <a:pt x="0" y="0"/>
                  </a:cubicBezTo>
                </a:path>
              </a:pathLst>
            </a:custGeom>
            <a:solidFill>
              <a:srgbClr val="F0C4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8" name="Freeform 60"/>
            <p:cNvSpPr/>
            <p:nvPr/>
          </p:nvSpPr>
          <p:spPr bwMode="auto">
            <a:xfrm>
              <a:off x="6038637" y="5606678"/>
              <a:ext cx="78708" cy="82710"/>
            </a:xfrm>
            <a:custGeom>
              <a:avLst/>
              <a:gdLst>
                <a:gd name="T0" fmla="*/ 14 w 39"/>
                <a:gd name="T1" fmla="*/ 4 h 41"/>
                <a:gd name="T2" fmla="*/ 5 w 39"/>
                <a:gd name="T3" fmla="*/ 22 h 41"/>
                <a:gd name="T4" fmla="*/ 29 w 39"/>
                <a:gd name="T5" fmla="*/ 37 h 41"/>
                <a:gd name="T6" fmla="*/ 32 w 39"/>
                <a:gd name="T7" fmla="*/ 13 h 41"/>
                <a:gd name="T8" fmla="*/ 14 w 39"/>
                <a:gd name="T9" fmla="*/ 4 h 41"/>
              </a:gdLst>
              <a:ahLst/>
              <a:cxnLst>
                <a:cxn ang="0">
                  <a:pos x="T0" y="T1"/>
                </a:cxn>
                <a:cxn ang="0">
                  <a:pos x="T2" y="T3"/>
                </a:cxn>
                <a:cxn ang="0">
                  <a:pos x="T4" y="T5"/>
                </a:cxn>
                <a:cxn ang="0">
                  <a:pos x="T6" y="T7"/>
                </a:cxn>
                <a:cxn ang="0">
                  <a:pos x="T8" y="T9"/>
                </a:cxn>
              </a:cxnLst>
              <a:rect l="0" t="0" r="r" b="b"/>
              <a:pathLst>
                <a:path w="39" h="41">
                  <a:moveTo>
                    <a:pt x="14" y="4"/>
                  </a:moveTo>
                  <a:cubicBezTo>
                    <a:pt x="7" y="8"/>
                    <a:pt x="0" y="14"/>
                    <a:pt x="5" y="22"/>
                  </a:cubicBezTo>
                  <a:cubicBezTo>
                    <a:pt x="10" y="30"/>
                    <a:pt x="21" y="41"/>
                    <a:pt x="29" y="37"/>
                  </a:cubicBezTo>
                  <a:cubicBezTo>
                    <a:pt x="38" y="33"/>
                    <a:pt x="39" y="23"/>
                    <a:pt x="32" y="13"/>
                  </a:cubicBezTo>
                  <a:cubicBezTo>
                    <a:pt x="25" y="3"/>
                    <a:pt x="21" y="0"/>
                    <a:pt x="14" y="4"/>
                  </a:cubicBezTo>
                  <a:close/>
                </a:path>
              </a:pathLst>
            </a:custGeom>
            <a:solidFill>
              <a:srgbClr val="FFE5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89" name="Freeform 61"/>
            <p:cNvSpPr/>
            <p:nvPr/>
          </p:nvSpPr>
          <p:spPr bwMode="auto">
            <a:xfrm>
              <a:off x="6149362" y="6010890"/>
              <a:ext cx="21345" cy="64034"/>
            </a:xfrm>
            <a:custGeom>
              <a:avLst/>
              <a:gdLst>
                <a:gd name="T0" fmla="*/ 5 w 10"/>
                <a:gd name="T1" fmla="*/ 0 h 32"/>
                <a:gd name="T2" fmla="*/ 1 w 10"/>
                <a:gd name="T3" fmla="*/ 32 h 32"/>
                <a:gd name="T4" fmla="*/ 1 w 10"/>
                <a:gd name="T5" fmla="*/ 32 h 32"/>
                <a:gd name="T6" fmla="*/ 9 w 10"/>
                <a:gd name="T7" fmla="*/ 14 h 32"/>
                <a:gd name="T8" fmla="*/ 5 w 10"/>
                <a:gd name="T9" fmla="*/ 0 h 32"/>
              </a:gdLst>
              <a:ahLst/>
              <a:cxnLst>
                <a:cxn ang="0">
                  <a:pos x="T0" y="T1"/>
                </a:cxn>
                <a:cxn ang="0">
                  <a:pos x="T2" y="T3"/>
                </a:cxn>
                <a:cxn ang="0">
                  <a:pos x="T4" y="T5"/>
                </a:cxn>
                <a:cxn ang="0">
                  <a:pos x="T6" y="T7"/>
                </a:cxn>
                <a:cxn ang="0">
                  <a:pos x="T8" y="T9"/>
                </a:cxn>
              </a:cxnLst>
              <a:rect l="0" t="0" r="r" b="b"/>
              <a:pathLst>
                <a:path w="10" h="32">
                  <a:moveTo>
                    <a:pt x="5" y="0"/>
                  </a:moveTo>
                  <a:cubicBezTo>
                    <a:pt x="1" y="4"/>
                    <a:pt x="0" y="14"/>
                    <a:pt x="1" y="32"/>
                  </a:cubicBezTo>
                  <a:cubicBezTo>
                    <a:pt x="1" y="32"/>
                    <a:pt x="1" y="32"/>
                    <a:pt x="1" y="32"/>
                  </a:cubicBezTo>
                  <a:cubicBezTo>
                    <a:pt x="8" y="29"/>
                    <a:pt x="9" y="20"/>
                    <a:pt x="9" y="14"/>
                  </a:cubicBezTo>
                  <a:cubicBezTo>
                    <a:pt x="10" y="7"/>
                    <a:pt x="9" y="2"/>
                    <a:pt x="5" y="0"/>
                  </a:cubicBezTo>
                  <a:close/>
                </a:path>
              </a:pathLst>
            </a:custGeom>
            <a:solidFill>
              <a:srgbClr val="FFE5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0" name="Freeform 12"/>
            <p:cNvSpPr/>
            <p:nvPr/>
          </p:nvSpPr>
          <p:spPr bwMode="auto">
            <a:xfrm>
              <a:off x="6368143" y="5331868"/>
              <a:ext cx="329506" cy="294821"/>
            </a:xfrm>
            <a:custGeom>
              <a:avLst/>
              <a:gdLst>
                <a:gd name="T0" fmla="*/ 153 w 163"/>
                <a:gd name="T1" fmla="*/ 19 h 146"/>
                <a:gd name="T2" fmla="*/ 145 w 163"/>
                <a:gd name="T3" fmla="*/ 65 h 146"/>
                <a:gd name="T4" fmla="*/ 57 w 163"/>
                <a:gd name="T5" fmla="*/ 136 h 146"/>
                <a:gd name="T6" fmla="*/ 11 w 163"/>
                <a:gd name="T7" fmla="*/ 128 h 146"/>
                <a:gd name="T8" fmla="*/ 19 w 163"/>
                <a:gd name="T9" fmla="*/ 82 h 146"/>
                <a:gd name="T10" fmla="*/ 107 w 163"/>
                <a:gd name="T11" fmla="*/ 11 h 146"/>
                <a:gd name="T12" fmla="*/ 153 w 163"/>
                <a:gd name="T13" fmla="*/ 19 h 146"/>
              </a:gdLst>
              <a:ahLst/>
              <a:cxnLst>
                <a:cxn ang="0">
                  <a:pos x="T0" y="T1"/>
                </a:cxn>
                <a:cxn ang="0">
                  <a:pos x="T2" y="T3"/>
                </a:cxn>
                <a:cxn ang="0">
                  <a:pos x="T4" y="T5"/>
                </a:cxn>
                <a:cxn ang="0">
                  <a:pos x="T6" y="T7"/>
                </a:cxn>
                <a:cxn ang="0">
                  <a:pos x="T8" y="T9"/>
                </a:cxn>
                <a:cxn ang="0">
                  <a:pos x="T10" y="T11"/>
                </a:cxn>
                <a:cxn ang="0">
                  <a:pos x="T12" y="T13"/>
                </a:cxn>
              </a:cxnLst>
              <a:rect l="0" t="0" r="r" b="b"/>
              <a:pathLst>
                <a:path w="163" h="146">
                  <a:moveTo>
                    <a:pt x="153" y="19"/>
                  </a:moveTo>
                  <a:cubicBezTo>
                    <a:pt x="163" y="34"/>
                    <a:pt x="160" y="54"/>
                    <a:pt x="145" y="65"/>
                  </a:cubicBezTo>
                  <a:cubicBezTo>
                    <a:pt x="57" y="136"/>
                    <a:pt x="57" y="136"/>
                    <a:pt x="57" y="136"/>
                  </a:cubicBezTo>
                  <a:cubicBezTo>
                    <a:pt x="42" y="146"/>
                    <a:pt x="21" y="143"/>
                    <a:pt x="11" y="128"/>
                  </a:cubicBezTo>
                  <a:cubicBezTo>
                    <a:pt x="0" y="113"/>
                    <a:pt x="4" y="92"/>
                    <a:pt x="19" y="82"/>
                  </a:cubicBezTo>
                  <a:cubicBezTo>
                    <a:pt x="107" y="11"/>
                    <a:pt x="107" y="11"/>
                    <a:pt x="107" y="11"/>
                  </a:cubicBezTo>
                  <a:cubicBezTo>
                    <a:pt x="122" y="0"/>
                    <a:pt x="142" y="4"/>
                    <a:pt x="153" y="19"/>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1" name="Freeform 13"/>
            <p:cNvSpPr/>
            <p:nvPr/>
          </p:nvSpPr>
          <p:spPr bwMode="auto">
            <a:xfrm>
              <a:off x="6673636" y="5366552"/>
              <a:ext cx="16008" cy="42689"/>
            </a:xfrm>
            <a:custGeom>
              <a:avLst/>
              <a:gdLst>
                <a:gd name="T0" fmla="*/ 0 w 8"/>
                <a:gd name="T1" fmla="*/ 0 h 21"/>
                <a:gd name="T2" fmla="*/ 2 w 8"/>
                <a:gd name="T3" fmla="*/ 2 h 21"/>
                <a:gd name="T4" fmla="*/ 8 w 8"/>
                <a:gd name="T5" fmla="*/ 21 h 21"/>
                <a:gd name="T6" fmla="*/ 2 w 8"/>
                <a:gd name="T7" fmla="*/ 2 h 21"/>
                <a:gd name="T8" fmla="*/ 0 w 8"/>
                <a:gd name="T9" fmla="*/ 0 h 21"/>
              </a:gdLst>
              <a:ahLst/>
              <a:cxnLst>
                <a:cxn ang="0">
                  <a:pos x="T0" y="T1"/>
                </a:cxn>
                <a:cxn ang="0">
                  <a:pos x="T2" y="T3"/>
                </a:cxn>
                <a:cxn ang="0">
                  <a:pos x="T4" y="T5"/>
                </a:cxn>
                <a:cxn ang="0">
                  <a:pos x="T6" y="T7"/>
                </a:cxn>
                <a:cxn ang="0">
                  <a:pos x="T8" y="T9"/>
                </a:cxn>
              </a:cxnLst>
              <a:rect l="0" t="0" r="r" b="b"/>
              <a:pathLst>
                <a:path w="8" h="21">
                  <a:moveTo>
                    <a:pt x="0" y="0"/>
                  </a:moveTo>
                  <a:cubicBezTo>
                    <a:pt x="1" y="0"/>
                    <a:pt x="1" y="1"/>
                    <a:pt x="2" y="2"/>
                  </a:cubicBezTo>
                  <a:cubicBezTo>
                    <a:pt x="6" y="7"/>
                    <a:pt x="8" y="14"/>
                    <a:pt x="8" y="21"/>
                  </a:cubicBezTo>
                  <a:cubicBezTo>
                    <a:pt x="8" y="14"/>
                    <a:pt x="6" y="7"/>
                    <a:pt x="2" y="2"/>
                  </a:cubicBezTo>
                  <a:cubicBezTo>
                    <a:pt x="1" y="1"/>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2" name="Freeform 14"/>
            <p:cNvSpPr/>
            <p:nvPr/>
          </p:nvSpPr>
          <p:spPr bwMode="auto">
            <a:xfrm>
              <a:off x="6428174" y="5342540"/>
              <a:ext cx="261470" cy="276144"/>
            </a:xfrm>
            <a:custGeom>
              <a:avLst/>
              <a:gdLst>
                <a:gd name="T0" fmla="*/ 96 w 129"/>
                <a:gd name="T1" fmla="*/ 0 h 137"/>
                <a:gd name="T2" fmla="*/ 84 w 129"/>
                <a:gd name="T3" fmla="*/ 2 h 137"/>
                <a:gd name="T4" fmla="*/ 83 w 129"/>
                <a:gd name="T5" fmla="*/ 3 h 137"/>
                <a:gd name="T6" fmla="*/ 102 w 129"/>
                <a:gd name="T7" fmla="*/ 15 h 137"/>
                <a:gd name="T8" fmla="*/ 94 w 129"/>
                <a:gd name="T9" fmla="*/ 61 h 137"/>
                <a:gd name="T10" fmla="*/ 42 w 129"/>
                <a:gd name="T11" fmla="*/ 103 h 137"/>
                <a:gd name="T12" fmla="*/ 30 w 129"/>
                <a:gd name="T13" fmla="*/ 121 h 137"/>
                <a:gd name="T14" fmla="*/ 26 w 129"/>
                <a:gd name="T15" fmla="*/ 124 h 137"/>
                <a:gd name="T16" fmla="*/ 10 w 129"/>
                <a:gd name="T17" fmla="*/ 129 h 137"/>
                <a:gd name="T18" fmla="*/ 10 w 129"/>
                <a:gd name="T19" fmla="*/ 129 h 137"/>
                <a:gd name="T20" fmla="*/ 6 w 129"/>
                <a:gd name="T21" fmla="*/ 132 h 137"/>
                <a:gd name="T22" fmla="*/ 0 w 129"/>
                <a:gd name="T23" fmla="*/ 136 h 137"/>
                <a:gd name="T24" fmla="*/ 8 w 129"/>
                <a:gd name="T25" fmla="*/ 137 h 137"/>
                <a:gd name="T26" fmla="*/ 11 w 129"/>
                <a:gd name="T27" fmla="*/ 137 h 137"/>
                <a:gd name="T28" fmla="*/ 11 w 129"/>
                <a:gd name="T29" fmla="*/ 137 h 137"/>
                <a:gd name="T30" fmla="*/ 91 w 129"/>
                <a:gd name="T31" fmla="*/ 72 h 137"/>
                <a:gd name="T32" fmla="*/ 106 w 129"/>
                <a:gd name="T33" fmla="*/ 66 h 137"/>
                <a:gd name="T34" fmla="*/ 115 w 129"/>
                <a:gd name="T35" fmla="*/ 60 h 137"/>
                <a:gd name="T36" fmla="*/ 129 w 129"/>
                <a:gd name="T37" fmla="*/ 33 h 137"/>
                <a:gd name="T38" fmla="*/ 123 w 129"/>
                <a:gd name="T39" fmla="*/ 14 h 137"/>
                <a:gd name="T40" fmla="*/ 121 w 129"/>
                <a:gd name="T41" fmla="*/ 12 h 137"/>
                <a:gd name="T42" fmla="*/ 96 w 129"/>
                <a:gd name="T4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137">
                  <a:moveTo>
                    <a:pt x="96" y="0"/>
                  </a:moveTo>
                  <a:cubicBezTo>
                    <a:pt x="92" y="0"/>
                    <a:pt x="88" y="1"/>
                    <a:pt x="84" y="2"/>
                  </a:cubicBezTo>
                  <a:cubicBezTo>
                    <a:pt x="83" y="3"/>
                    <a:pt x="83" y="3"/>
                    <a:pt x="83" y="3"/>
                  </a:cubicBezTo>
                  <a:cubicBezTo>
                    <a:pt x="90" y="5"/>
                    <a:pt x="97" y="9"/>
                    <a:pt x="102" y="15"/>
                  </a:cubicBezTo>
                  <a:cubicBezTo>
                    <a:pt x="112" y="30"/>
                    <a:pt x="108" y="51"/>
                    <a:pt x="94" y="61"/>
                  </a:cubicBezTo>
                  <a:cubicBezTo>
                    <a:pt x="42" y="103"/>
                    <a:pt x="42" y="103"/>
                    <a:pt x="42" y="103"/>
                  </a:cubicBezTo>
                  <a:cubicBezTo>
                    <a:pt x="40" y="110"/>
                    <a:pt x="36" y="116"/>
                    <a:pt x="30" y="121"/>
                  </a:cubicBezTo>
                  <a:cubicBezTo>
                    <a:pt x="26" y="124"/>
                    <a:pt x="26" y="124"/>
                    <a:pt x="26" y="124"/>
                  </a:cubicBezTo>
                  <a:cubicBezTo>
                    <a:pt x="21" y="128"/>
                    <a:pt x="15" y="129"/>
                    <a:pt x="10" y="129"/>
                  </a:cubicBezTo>
                  <a:cubicBezTo>
                    <a:pt x="10" y="129"/>
                    <a:pt x="10" y="129"/>
                    <a:pt x="10" y="129"/>
                  </a:cubicBezTo>
                  <a:cubicBezTo>
                    <a:pt x="6" y="132"/>
                    <a:pt x="6" y="132"/>
                    <a:pt x="6" y="132"/>
                  </a:cubicBezTo>
                  <a:cubicBezTo>
                    <a:pt x="4" y="134"/>
                    <a:pt x="2" y="135"/>
                    <a:pt x="0" y="136"/>
                  </a:cubicBezTo>
                  <a:cubicBezTo>
                    <a:pt x="2" y="136"/>
                    <a:pt x="5" y="137"/>
                    <a:pt x="8" y="137"/>
                  </a:cubicBezTo>
                  <a:cubicBezTo>
                    <a:pt x="9" y="137"/>
                    <a:pt x="10" y="137"/>
                    <a:pt x="11" y="137"/>
                  </a:cubicBezTo>
                  <a:cubicBezTo>
                    <a:pt x="11" y="137"/>
                    <a:pt x="11" y="137"/>
                    <a:pt x="11" y="137"/>
                  </a:cubicBezTo>
                  <a:cubicBezTo>
                    <a:pt x="91" y="72"/>
                    <a:pt x="91" y="72"/>
                    <a:pt x="91" y="72"/>
                  </a:cubicBezTo>
                  <a:cubicBezTo>
                    <a:pt x="96" y="69"/>
                    <a:pt x="101" y="67"/>
                    <a:pt x="106" y="66"/>
                  </a:cubicBezTo>
                  <a:cubicBezTo>
                    <a:pt x="115" y="60"/>
                    <a:pt x="115" y="60"/>
                    <a:pt x="115" y="60"/>
                  </a:cubicBezTo>
                  <a:cubicBezTo>
                    <a:pt x="124" y="53"/>
                    <a:pt x="129" y="43"/>
                    <a:pt x="129" y="33"/>
                  </a:cubicBezTo>
                  <a:cubicBezTo>
                    <a:pt x="129" y="26"/>
                    <a:pt x="127" y="19"/>
                    <a:pt x="123" y="14"/>
                  </a:cubicBezTo>
                  <a:cubicBezTo>
                    <a:pt x="122" y="13"/>
                    <a:pt x="122" y="12"/>
                    <a:pt x="121" y="12"/>
                  </a:cubicBezTo>
                  <a:cubicBezTo>
                    <a:pt x="115" y="4"/>
                    <a:pt x="105" y="0"/>
                    <a:pt x="96"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3" name="Freeform 15"/>
            <p:cNvSpPr/>
            <p:nvPr/>
          </p:nvSpPr>
          <p:spPr bwMode="auto">
            <a:xfrm>
              <a:off x="6384151" y="5475943"/>
              <a:ext cx="137406" cy="134737"/>
            </a:xfrm>
            <a:custGeom>
              <a:avLst/>
              <a:gdLst>
                <a:gd name="T0" fmla="*/ 59 w 68"/>
                <a:gd name="T1" fmla="*/ 16 h 67"/>
                <a:gd name="T2" fmla="*/ 52 w 68"/>
                <a:gd name="T3" fmla="*/ 55 h 67"/>
                <a:gd name="T4" fmla="*/ 48 w 68"/>
                <a:gd name="T5" fmla="*/ 58 h 67"/>
                <a:gd name="T6" fmla="*/ 9 w 68"/>
                <a:gd name="T7" fmla="*/ 51 h 67"/>
                <a:gd name="T8" fmla="*/ 15 w 68"/>
                <a:gd name="T9" fmla="*/ 12 h 67"/>
                <a:gd name="T10" fmla="*/ 20 w 68"/>
                <a:gd name="T11" fmla="*/ 9 h 67"/>
                <a:gd name="T12" fmla="*/ 59 w 68"/>
                <a:gd name="T13" fmla="*/ 16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9" y="16"/>
                  </a:moveTo>
                  <a:cubicBezTo>
                    <a:pt x="68" y="28"/>
                    <a:pt x="65" y="46"/>
                    <a:pt x="52" y="55"/>
                  </a:cubicBezTo>
                  <a:cubicBezTo>
                    <a:pt x="48" y="58"/>
                    <a:pt x="48" y="58"/>
                    <a:pt x="48" y="58"/>
                  </a:cubicBezTo>
                  <a:cubicBezTo>
                    <a:pt x="35" y="67"/>
                    <a:pt x="18" y="64"/>
                    <a:pt x="9" y="51"/>
                  </a:cubicBezTo>
                  <a:cubicBezTo>
                    <a:pt x="0" y="39"/>
                    <a:pt x="3" y="21"/>
                    <a:pt x="15" y="12"/>
                  </a:cubicBezTo>
                  <a:cubicBezTo>
                    <a:pt x="20" y="9"/>
                    <a:pt x="20" y="9"/>
                    <a:pt x="20" y="9"/>
                  </a:cubicBezTo>
                  <a:cubicBezTo>
                    <a:pt x="33" y="0"/>
                    <a:pt x="50" y="3"/>
                    <a:pt x="59" y="16"/>
                  </a:cubicBezTo>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4" name="Freeform 16"/>
            <p:cNvSpPr/>
            <p:nvPr/>
          </p:nvSpPr>
          <p:spPr bwMode="auto">
            <a:xfrm>
              <a:off x="6416168" y="5467939"/>
              <a:ext cx="298823" cy="268140"/>
            </a:xfrm>
            <a:custGeom>
              <a:avLst/>
              <a:gdLst>
                <a:gd name="T0" fmla="*/ 139 w 148"/>
                <a:gd name="T1" fmla="*/ 17 h 133"/>
                <a:gd name="T2" fmla="*/ 132 w 148"/>
                <a:gd name="T3" fmla="*/ 59 h 133"/>
                <a:gd name="T4" fmla="*/ 52 w 148"/>
                <a:gd name="T5" fmla="*/ 123 h 133"/>
                <a:gd name="T6" fmla="*/ 10 w 148"/>
                <a:gd name="T7" fmla="*/ 116 h 133"/>
                <a:gd name="T8" fmla="*/ 17 w 148"/>
                <a:gd name="T9" fmla="*/ 75 h 133"/>
                <a:gd name="T10" fmla="*/ 97 w 148"/>
                <a:gd name="T11" fmla="*/ 10 h 133"/>
                <a:gd name="T12" fmla="*/ 139 w 148"/>
                <a:gd name="T13" fmla="*/ 17 h 133"/>
              </a:gdLst>
              <a:ahLst/>
              <a:cxnLst>
                <a:cxn ang="0">
                  <a:pos x="T0" y="T1"/>
                </a:cxn>
                <a:cxn ang="0">
                  <a:pos x="T2" y="T3"/>
                </a:cxn>
                <a:cxn ang="0">
                  <a:pos x="T4" y="T5"/>
                </a:cxn>
                <a:cxn ang="0">
                  <a:pos x="T6" y="T7"/>
                </a:cxn>
                <a:cxn ang="0">
                  <a:pos x="T8" y="T9"/>
                </a:cxn>
                <a:cxn ang="0">
                  <a:pos x="T10" y="T11"/>
                </a:cxn>
                <a:cxn ang="0">
                  <a:pos x="T12" y="T13"/>
                </a:cxn>
              </a:cxnLst>
              <a:rect l="0" t="0" r="r" b="b"/>
              <a:pathLst>
                <a:path w="148" h="133">
                  <a:moveTo>
                    <a:pt x="139" y="17"/>
                  </a:moveTo>
                  <a:cubicBezTo>
                    <a:pt x="148" y="31"/>
                    <a:pt x="145" y="49"/>
                    <a:pt x="132" y="59"/>
                  </a:cubicBezTo>
                  <a:cubicBezTo>
                    <a:pt x="52" y="123"/>
                    <a:pt x="52" y="123"/>
                    <a:pt x="52" y="123"/>
                  </a:cubicBezTo>
                  <a:cubicBezTo>
                    <a:pt x="38" y="133"/>
                    <a:pt x="19" y="130"/>
                    <a:pt x="10" y="116"/>
                  </a:cubicBezTo>
                  <a:cubicBezTo>
                    <a:pt x="0" y="103"/>
                    <a:pt x="4" y="84"/>
                    <a:pt x="17" y="75"/>
                  </a:cubicBezTo>
                  <a:cubicBezTo>
                    <a:pt x="97" y="10"/>
                    <a:pt x="97" y="10"/>
                    <a:pt x="97" y="10"/>
                  </a:cubicBezTo>
                  <a:cubicBezTo>
                    <a:pt x="111" y="0"/>
                    <a:pt x="129" y="4"/>
                    <a:pt x="139" y="17"/>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5" name="Freeform 17"/>
            <p:cNvSpPr>
              <a:spLocks noEditPoints="1"/>
            </p:cNvSpPr>
            <p:nvPr/>
          </p:nvSpPr>
          <p:spPr bwMode="auto">
            <a:xfrm>
              <a:off x="6505548" y="5491951"/>
              <a:ext cx="201439" cy="233455"/>
            </a:xfrm>
            <a:custGeom>
              <a:avLst/>
              <a:gdLst>
                <a:gd name="T0" fmla="*/ 8 w 100"/>
                <a:gd name="T1" fmla="*/ 111 h 116"/>
                <a:gd name="T2" fmla="*/ 0 w 100"/>
                <a:gd name="T3" fmla="*/ 116 h 116"/>
                <a:gd name="T4" fmla="*/ 8 w 100"/>
                <a:gd name="T5" fmla="*/ 111 h 116"/>
                <a:gd name="T6" fmla="*/ 91 w 100"/>
                <a:gd name="T7" fmla="*/ 0 h 116"/>
                <a:gd name="T8" fmla="*/ 95 w 100"/>
                <a:gd name="T9" fmla="*/ 5 h 116"/>
                <a:gd name="T10" fmla="*/ 100 w 100"/>
                <a:gd name="T11" fmla="*/ 22 h 116"/>
                <a:gd name="T12" fmla="*/ 95 w 100"/>
                <a:gd name="T13" fmla="*/ 5 h 116"/>
                <a:gd name="T14" fmla="*/ 91 w 100"/>
                <a:gd name="T15" fmla="*/ 0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16">
                  <a:moveTo>
                    <a:pt x="8" y="111"/>
                  </a:moveTo>
                  <a:cubicBezTo>
                    <a:pt x="5" y="113"/>
                    <a:pt x="2" y="115"/>
                    <a:pt x="0" y="116"/>
                  </a:cubicBezTo>
                  <a:cubicBezTo>
                    <a:pt x="2" y="115"/>
                    <a:pt x="5" y="113"/>
                    <a:pt x="8" y="111"/>
                  </a:cubicBezTo>
                  <a:moveTo>
                    <a:pt x="91" y="0"/>
                  </a:moveTo>
                  <a:cubicBezTo>
                    <a:pt x="92" y="2"/>
                    <a:pt x="94" y="3"/>
                    <a:pt x="95" y="5"/>
                  </a:cubicBezTo>
                  <a:cubicBezTo>
                    <a:pt x="99" y="10"/>
                    <a:pt x="100" y="16"/>
                    <a:pt x="100" y="22"/>
                  </a:cubicBezTo>
                  <a:cubicBezTo>
                    <a:pt x="100" y="16"/>
                    <a:pt x="99" y="10"/>
                    <a:pt x="95" y="5"/>
                  </a:cubicBezTo>
                  <a:cubicBezTo>
                    <a:pt x="94" y="3"/>
                    <a:pt x="92" y="2"/>
                    <a:pt x="91"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6" name="Freeform 18"/>
            <p:cNvSpPr/>
            <p:nvPr/>
          </p:nvSpPr>
          <p:spPr bwMode="auto">
            <a:xfrm>
              <a:off x="6470863" y="5475943"/>
              <a:ext cx="236124" cy="252132"/>
            </a:xfrm>
            <a:custGeom>
              <a:avLst/>
              <a:gdLst>
                <a:gd name="T0" fmla="*/ 87 w 117"/>
                <a:gd name="T1" fmla="*/ 0 h 125"/>
                <a:gd name="T2" fmla="*/ 76 w 117"/>
                <a:gd name="T3" fmla="*/ 3 h 125"/>
                <a:gd name="T4" fmla="*/ 93 w 117"/>
                <a:gd name="T5" fmla="*/ 15 h 125"/>
                <a:gd name="T6" fmla="*/ 85 w 117"/>
                <a:gd name="T7" fmla="*/ 56 h 125"/>
                <a:gd name="T8" fmla="*/ 5 w 117"/>
                <a:gd name="T9" fmla="*/ 121 h 125"/>
                <a:gd name="T10" fmla="*/ 0 w 117"/>
                <a:gd name="T11" fmla="*/ 124 h 125"/>
                <a:gd name="T12" fmla="*/ 7 w 117"/>
                <a:gd name="T13" fmla="*/ 125 h 125"/>
                <a:gd name="T14" fmla="*/ 17 w 117"/>
                <a:gd name="T15" fmla="*/ 124 h 125"/>
                <a:gd name="T16" fmla="*/ 25 w 117"/>
                <a:gd name="T17" fmla="*/ 119 h 125"/>
                <a:gd name="T18" fmla="*/ 25 w 117"/>
                <a:gd name="T19" fmla="*/ 119 h 125"/>
                <a:gd name="T20" fmla="*/ 105 w 117"/>
                <a:gd name="T21" fmla="*/ 55 h 125"/>
                <a:gd name="T22" fmla="*/ 117 w 117"/>
                <a:gd name="T23" fmla="*/ 30 h 125"/>
                <a:gd name="T24" fmla="*/ 112 w 117"/>
                <a:gd name="T25" fmla="*/ 13 h 125"/>
                <a:gd name="T26" fmla="*/ 108 w 117"/>
                <a:gd name="T27" fmla="*/ 8 h 125"/>
                <a:gd name="T28" fmla="*/ 87 w 117"/>
                <a:gd name="T2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25">
                  <a:moveTo>
                    <a:pt x="87" y="0"/>
                  </a:moveTo>
                  <a:cubicBezTo>
                    <a:pt x="83" y="0"/>
                    <a:pt x="79" y="1"/>
                    <a:pt x="76" y="3"/>
                  </a:cubicBezTo>
                  <a:cubicBezTo>
                    <a:pt x="82" y="5"/>
                    <a:pt x="88" y="9"/>
                    <a:pt x="93" y="15"/>
                  </a:cubicBezTo>
                  <a:cubicBezTo>
                    <a:pt x="102" y="28"/>
                    <a:pt x="99" y="47"/>
                    <a:pt x="85" y="56"/>
                  </a:cubicBezTo>
                  <a:cubicBezTo>
                    <a:pt x="5" y="121"/>
                    <a:pt x="5" y="121"/>
                    <a:pt x="5" y="121"/>
                  </a:cubicBezTo>
                  <a:cubicBezTo>
                    <a:pt x="4" y="122"/>
                    <a:pt x="2" y="123"/>
                    <a:pt x="0" y="124"/>
                  </a:cubicBezTo>
                  <a:cubicBezTo>
                    <a:pt x="2" y="125"/>
                    <a:pt x="5" y="125"/>
                    <a:pt x="7" y="125"/>
                  </a:cubicBezTo>
                  <a:cubicBezTo>
                    <a:pt x="11" y="125"/>
                    <a:pt x="14" y="125"/>
                    <a:pt x="17" y="124"/>
                  </a:cubicBezTo>
                  <a:cubicBezTo>
                    <a:pt x="19" y="123"/>
                    <a:pt x="22" y="121"/>
                    <a:pt x="25" y="119"/>
                  </a:cubicBezTo>
                  <a:cubicBezTo>
                    <a:pt x="25" y="119"/>
                    <a:pt x="25" y="119"/>
                    <a:pt x="25" y="119"/>
                  </a:cubicBezTo>
                  <a:cubicBezTo>
                    <a:pt x="105" y="55"/>
                    <a:pt x="105" y="55"/>
                    <a:pt x="105" y="55"/>
                  </a:cubicBezTo>
                  <a:cubicBezTo>
                    <a:pt x="113" y="49"/>
                    <a:pt x="117" y="40"/>
                    <a:pt x="117" y="30"/>
                  </a:cubicBezTo>
                  <a:cubicBezTo>
                    <a:pt x="117" y="24"/>
                    <a:pt x="116" y="18"/>
                    <a:pt x="112" y="13"/>
                  </a:cubicBezTo>
                  <a:cubicBezTo>
                    <a:pt x="111" y="11"/>
                    <a:pt x="109" y="10"/>
                    <a:pt x="108" y="8"/>
                  </a:cubicBezTo>
                  <a:cubicBezTo>
                    <a:pt x="102" y="3"/>
                    <a:pt x="95" y="0"/>
                    <a:pt x="87"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7" name="Freeform 19"/>
            <p:cNvSpPr/>
            <p:nvPr/>
          </p:nvSpPr>
          <p:spPr bwMode="auto">
            <a:xfrm>
              <a:off x="6430842" y="5598674"/>
              <a:ext cx="125399" cy="122731"/>
            </a:xfrm>
            <a:custGeom>
              <a:avLst/>
              <a:gdLst>
                <a:gd name="T0" fmla="*/ 54 w 62"/>
                <a:gd name="T1" fmla="*/ 14 h 61"/>
                <a:gd name="T2" fmla="*/ 54 w 62"/>
                <a:gd name="T3" fmla="*/ 14 h 61"/>
                <a:gd name="T4" fmla="*/ 48 w 62"/>
                <a:gd name="T5" fmla="*/ 49 h 61"/>
                <a:gd name="T6" fmla="*/ 44 w 62"/>
                <a:gd name="T7" fmla="*/ 52 h 61"/>
                <a:gd name="T8" fmla="*/ 8 w 62"/>
                <a:gd name="T9" fmla="*/ 46 h 61"/>
                <a:gd name="T10" fmla="*/ 14 w 62"/>
                <a:gd name="T11" fmla="*/ 11 h 61"/>
                <a:gd name="T12" fmla="*/ 18 w 62"/>
                <a:gd name="T13" fmla="*/ 8 h 61"/>
                <a:gd name="T14" fmla="*/ 54 w 62"/>
                <a:gd name="T15" fmla="*/ 14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1">
                  <a:moveTo>
                    <a:pt x="54" y="14"/>
                  </a:moveTo>
                  <a:cubicBezTo>
                    <a:pt x="54" y="14"/>
                    <a:pt x="54" y="14"/>
                    <a:pt x="54" y="14"/>
                  </a:cubicBezTo>
                  <a:cubicBezTo>
                    <a:pt x="62" y="25"/>
                    <a:pt x="59" y="41"/>
                    <a:pt x="48" y="49"/>
                  </a:cubicBezTo>
                  <a:cubicBezTo>
                    <a:pt x="44" y="52"/>
                    <a:pt x="44" y="52"/>
                    <a:pt x="44" y="52"/>
                  </a:cubicBezTo>
                  <a:cubicBezTo>
                    <a:pt x="32" y="61"/>
                    <a:pt x="16" y="58"/>
                    <a:pt x="8" y="46"/>
                  </a:cubicBezTo>
                  <a:cubicBezTo>
                    <a:pt x="0" y="35"/>
                    <a:pt x="3" y="19"/>
                    <a:pt x="14" y="11"/>
                  </a:cubicBezTo>
                  <a:cubicBezTo>
                    <a:pt x="18" y="8"/>
                    <a:pt x="18" y="8"/>
                    <a:pt x="18" y="8"/>
                  </a:cubicBezTo>
                  <a:cubicBezTo>
                    <a:pt x="30" y="0"/>
                    <a:pt x="46" y="3"/>
                    <a:pt x="54" y="14"/>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8" name="Freeform 20"/>
            <p:cNvSpPr/>
            <p:nvPr/>
          </p:nvSpPr>
          <p:spPr bwMode="auto">
            <a:xfrm>
              <a:off x="6313447" y="5178454"/>
              <a:ext cx="369527" cy="325504"/>
            </a:xfrm>
            <a:custGeom>
              <a:avLst/>
              <a:gdLst>
                <a:gd name="T0" fmla="*/ 173 w 183"/>
                <a:gd name="T1" fmla="*/ 18 h 161"/>
                <a:gd name="T2" fmla="*/ 165 w 183"/>
                <a:gd name="T3" fmla="*/ 64 h 161"/>
                <a:gd name="T4" fmla="*/ 57 w 183"/>
                <a:gd name="T5" fmla="*/ 151 h 161"/>
                <a:gd name="T6" fmla="*/ 11 w 183"/>
                <a:gd name="T7" fmla="*/ 143 h 161"/>
                <a:gd name="T8" fmla="*/ 19 w 183"/>
                <a:gd name="T9" fmla="*/ 97 h 161"/>
                <a:gd name="T10" fmla="*/ 127 w 183"/>
                <a:gd name="T11" fmla="*/ 10 h 161"/>
                <a:gd name="T12" fmla="*/ 173 w 183"/>
                <a:gd name="T13" fmla="*/ 18 h 161"/>
              </a:gdLst>
              <a:ahLst/>
              <a:cxnLst>
                <a:cxn ang="0">
                  <a:pos x="T0" y="T1"/>
                </a:cxn>
                <a:cxn ang="0">
                  <a:pos x="T2" y="T3"/>
                </a:cxn>
                <a:cxn ang="0">
                  <a:pos x="T4" y="T5"/>
                </a:cxn>
                <a:cxn ang="0">
                  <a:pos x="T6" y="T7"/>
                </a:cxn>
                <a:cxn ang="0">
                  <a:pos x="T8" y="T9"/>
                </a:cxn>
                <a:cxn ang="0">
                  <a:pos x="T10" y="T11"/>
                </a:cxn>
                <a:cxn ang="0">
                  <a:pos x="T12" y="T13"/>
                </a:cxn>
              </a:cxnLst>
              <a:rect l="0" t="0" r="r" b="b"/>
              <a:pathLst>
                <a:path w="183" h="161">
                  <a:moveTo>
                    <a:pt x="173" y="18"/>
                  </a:moveTo>
                  <a:cubicBezTo>
                    <a:pt x="183" y="33"/>
                    <a:pt x="179" y="53"/>
                    <a:pt x="165" y="64"/>
                  </a:cubicBezTo>
                  <a:cubicBezTo>
                    <a:pt x="57" y="151"/>
                    <a:pt x="57" y="151"/>
                    <a:pt x="57" y="151"/>
                  </a:cubicBezTo>
                  <a:cubicBezTo>
                    <a:pt x="42" y="161"/>
                    <a:pt x="21" y="158"/>
                    <a:pt x="11" y="143"/>
                  </a:cubicBezTo>
                  <a:cubicBezTo>
                    <a:pt x="0" y="128"/>
                    <a:pt x="4" y="108"/>
                    <a:pt x="19" y="97"/>
                  </a:cubicBezTo>
                  <a:cubicBezTo>
                    <a:pt x="127" y="10"/>
                    <a:pt x="127" y="10"/>
                    <a:pt x="127" y="10"/>
                  </a:cubicBezTo>
                  <a:cubicBezTo>
                    <a:pt x="141" y="0"/>
                    <a:pt x="162" y="3"/>
                    <a:pt x="173" y="18"/>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99" name="Freeform 21"/>
            <p:cNvSpPr/>
            <p:nvPr/>
          </p:nvSpPr>
          <p:spPr bwMode="auto">
            <a:xfrm>
              <a:off x="6661630" y="5214473"/>
              <a:ext cx="13340" cy="38687"/>
            </a:xfrm>
            <a:custGeom>
              <a:avLst/>
              <a:gdLst>
                <a:gd name="T0" fmla="*/ 0 w 7"/>
                <a:gd name="T1" fmla="*/ 0 h 19"/>
                <a:gd name="T2" fmla="*/ 1 w 7"/>
                <a:gd name="T3" fmla="*/ 0 h 19"/>
                <a:gd name="T4" fmla="*/ 7 w 7"/>
                <a:gd name="T5" fmla="*/ 19 h 19"/>
                <a:gd name="T6" fmla="*/ 1 w 7"/>
                <a:gd name="T7" fmla="*/ 0 h 19"/>
                <a:gd name="T8" fmla="*/ 0 w 7"/>
                <a:gd name="T9" fmla="*/ 0 h 19"/>
              </a:gdLst>
              <a:ahLst/>
              <a:cxnLst>
                <a:cxn ang="0">
                  <a:pos x="T0" y="T1"/>
                </a:cxn>
                <a:cxn ang="0">
                  <a:pos x="T2" y="T3"/>
                </a:cxn>
                <a:cxn ang="0">
                  <a:pos x="T4" y="T5"/>
                </a:cxn>
                <a:cxn ang="0">
                  <a:pos x="T6" y="T7"/>
                </a:cxn>
                <a:cxn ang="0">
                  <a:pos x="T8" y="T9"/>
                </a:cxn>
              </a:cxnLst>
              <a:rect l="0" t="0" r="r" b="b"/>
              <a:pathLst>
                <a:path w="7" h="19">
                  <a:moveTo>
                    <a:pt x="0" y="0"/>
                  </a:moveTo>
                  <a:cubicBezTo>
                    <a:pt x="0" y="0"/>
                    <a:pt x="0" y="0"/>
                    <a:pt x="1" y="0"/>
                  </a:cubicBezTo>
                  <a:cubicBezTo>
                    <a:pt x="5" y="6"/>
                    <a:pt x="7" y="12"/>
                    <a:pt x="7" y="19"/>
                  </a:cubicBezTo>
                  <a:cubicBezTo>
                    <a:pt x="7" y="12"/>
                    <a:pt x="5" y="6"/>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0" name="Freeform 22"/>
            <p:cNvSpPr/>
            <p:nvPr/>
          </p:nvSpPr>
          <p:spPr bwMode="auto">
            <a:xfrm>
              <a:off x="6373479" y="5186459"/>
              <a:ext cx="301491" cy="309495"/>
            </a:xfrm>
            <a:custGeom>
              <a:avLst/>
              <a:gdLst>
                <a:gd name="T0" fmla="*/ 116 w 149"/>
                <a:gd name="T1" fmla="*/ 0 h 153"/>
                <a:gd name="T2" fmla="*/ 103 w 149"/>
                <a:gd name="T3" fmla="*/ 2 h 153"/>
                <a:gd name="T4" fmla="*/ 103 w 149"/>
                <a:gd name="T5" fmla="*/ 3 h 153"/>
                <a:gd name="T6" fmla="*/ 121 w 149"/>
                <a:gd name="T7" fmla="*/ 16 h 153"/>
                <a:gd name="T8" fmla="*/ 114 w 149"/>
                <a:gd name="T9" fmla="*/ 62 h 153"/>
                <a:gd name="T10" fmla="*/ 6 w 149"/>
                <a:gd name="T11" fmla="*/ 149 h 153"/>
                <a:gd name="T12" fmla="*/ 0 w 149"/>
                <a:gd name="T13" fmla="*/ 152 h 153"/>
                <a:gd name="T14" fmla="*/ 8 w 149"/>
                <a:gd name="T15" fmla="*/ 153 h 153"/>
                <a:gd name="T16" fmla="*/ 27 w 149"/>
                <a:gd name="T17" fmla="*/ 147 h 153"/>
                <a:gd name="T18" fmla="*/ 135 w 149"/>
                <a:gd name="T19" fmla="*/ 60 h 153"/>
                <a:gd name="T20" fmla="*/ 149 w 149"/>
                <a:gd name="T21" fmla="*/ 33 h 153"/>
                <a:gd name="T22" fmla="*/ 143 w 149"/>
                <a:gd name="T23" fmla="*/ 14 h 153"/>
                <a:gd name="T24" fmla="*/ 142 w 149"/>
                <a:gd name="T25" fmla="*/ 14 h 153"/>
                <a:gd name="T26" fmla="*/ 116 w 149"/>
                <a:gd name="T2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53">
                  <a:moveTo>
                    <a:pt x="116" y="0"/>
                  </a:moveTo>
                  <a:cubicBezTo>
                    <a:pt x="112" y="0"/>
                    <a:pt x="107" y="1"/>
                    <a:pt x="103" y="2"/>
                  </a:cubicBezTo>
                  <a:cubicBezTo>
                    <a:pt x="103" y="3"/>
                    <a:pt x="103" y="3"/>
                    <a:pt x="103" y="3"/>
                  </a:cubicBezTo>
                  <a:cubicBezTo>
                    <a:pt x="110" y="5"/>
                    <a:pt x="117" y="9"/>
                    <a:pt x="121" y="16"/>
                  </a:cubicBezTo>
                  <a:cubicBezTo>
                    <a:pt x="132" y="30"/>
                    <a:pt x="128" y="51"/>
                    <a:pt x="114" y="62"/>
                  </a:cubicBezTo>
                  <a:cubicBezTo>
                    <a:pt x="6" y="149"/>
                    <a:pt x="6" y="149"/>
                    <a:pt x="6" y="149"/>
                  </a:cubicBezTo>
                  <a:cubicBezTo>
                    <a:pt x="4" y="150"/>
                    <a:pt x="2" y="151"/>
                    <a:pt x="0" y="152"/>
                  </a:cubicBezTo>
                  <a:cubicBezTo>
                    <a:pt x="2" y="153"/>
                    <a:pt x="5" y="153"/>
                    <a:pt x="8" y="153"/>
                  </a:cubicBezTo>
                  <a:cubicBezTo>
                    <a:pt x="15" y="153"/>
                    <a:pt x="21" y="151"/>
                    <a:pt x="27" y="147"/>
                  </a:cubicBezTo>
                  <a:cubicBezTo>
                    <a:pt x="135" y="60"/>
                    <a:pt x="135" y="60"/>
                    <a:pt x="135" y="60"/>
                  </a:cubicBezTo>
                  <a:cubicBezTo>
                    <a:pt x="144" y="54"/>
                    <a:pt x="149" y="43"/>
                    <a:pt x="149" y="33"/>
                  </a:cubicBezTo>
                  <a:cubicBezTo>
                    <a:pt x="149" y="26"/>
                    <a:pt x="147" y="20"/>
                    <a:pt x="143" y="14"/>
                  </a:cubicBezTo>
                  <a:cubicBezTo>
                    <a:pt x="142" y="14"/>
                    <a:pt x="142" y="14"/>
                    <a:pt x="142" y="14"/>
                  </a:cubicBezTo>
                  <a:cubicBezTo>
                    <a:pt x="136" y="5"/>
                    <a:pt x="126" y="0"/>
                    <a:pt x="116"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1" name="Freeform 23"/>
            <p:cNvSpPr/>
            <p:nvPr/>
          </p:nvSpPr>
          <p:spPr bwMode="auto">
            <a:xfrm>
              <a:off x="6329456" y="5354547"/>
              <a:ext cx="137406" cy="133403"/>
            </a:xfrm>
            <a:custGeom>
              <a:avLst/>
              <a:gdLst>
                <a:gd name="T0" fmla="*/ 59 w 68"/>
                <a:gd name="T1" fmla="*/ 15 h 66"/>
                <a:gd name="T2" fmla="*/ 59 w 68"/>
                <a:gd name="T3" fmla="*/ 15 h 66"/>
                <a:gd name="T4" fmla="*/ 52 w 68"/>
                <a:gd name="T5" fmla="*/ 54 h 66"/>
                <a:gd name="T6" fmla="*/ 48 w 68"/>
                <a:gd name="T7" fmla="*/ 57 h 66"/>
                <a:gd name="T8" fmla="*/ 9 w 68"/>
                <a:gd name="T9" fmla="*/ 51 h 66"/>
                <a:gd name="T10" fmla="*/ 15 w 68"/>
                <a:gd name="T11" fmla="*/ 12 h 66"/>
                <a:gd name="T12" fmla="*/ 20 w 68"/>
                <a:gd name="T13" fmla="*/ 8 h 66"/>
                <a:gd name="T14" fmla="*/ 59 w 68"/>
                <a:gd name="T15" fmla="*/ 1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6">
                  <a:moveTo>
                    <a:pt x="59" y="15"/>
                  </a:moveTo>
                  <a:cubicBezTo>
                    <a:pt x="59" y="15"/>
                    <a:pt x="59" y="15"/>
                    <a:pt x="59" y="15"/>
                  </a:cubicBezTo>
                  <a:cubicBezTo>
                    <a:pt x="68" y="28"/>
                    <a:pt x="65" y="45"/>
                    <a:pt x="52" y="54"/>
                  </a:cubicBezTo>
                  <a:cubicBezTo>
                    <a:pt x="48" y="57"/>
                    <a:pt x="48" y="57"/>
                    <a:pt x="48" y="57"/>
                  </a:cubicBezTo>
                  <a:cubicBezTo>
                    <a:pt x="35" y="66"/>
                    <a:pt x="18" y="63"/>
                    <a:pt x="9" y="51"/>
                  </a:cubicBezTo>
                  <a:cubicBezTo>
                    <a:pt x="0" y="38"/>
                    <a:pt x="3" y="21"/>
                    <a:pt x="15" y="12"/>
                  </a:cubicBezTo>
                  <a:cubicBezTo>
                    <a:pt x="20" y="8"/>
                    <a:pt x="20" y="8"/>
                    <a:pt x="20" y="8"/>
                  </a:cubicBezTo>
                  <a:cubicBezTo>
                    <a:pt x="33" y="0"/>
                    <a:pt x="50" y="3"/>
                    <a:pt x="59" y="15"/>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2" name="Freeform 24"/>
            <p:cNvSpPr/>
            <p:nvPr/>
          </p:nvSpPr>
          <p:spPr bwMode="auto">
            <a:xfrm>
              <a:off x="6301441" y="5053055"/>
              <a:ext cx="329506" cy="294821"/>
            </a:xfrm>
            <a:custGeom>
              <a:avLst/>
              <a:gdLst>
                <a:gd name="T0" fmla="*/ 153 w 163"/>
                <a:gd name="T1" fmla="*/ 18 h 146"/>
                <a:gd name="T2" fmla="*/ 145 w 163"/>
                <a:gd name="T3" fmla="*/ 64 h 146"/>
                <a:gd name="T4" fmla="*/ 57 w 163"/>
                <a:gd name="T5" fmla="*/ 135 h 146"/>
                <a:gd name="T6" fmla="*/ 11 w 163"/>
                <a:gd name="T7" fmla="*/ 127 h 146"/>
                <a:gd name="T8" fmla="*/ 19 w 163"/>
                <a:gd name="T9" fmla="*/ 81 h 146"/>
                <a:gd name="T10" fmla="*/ 107 w 163"/>
                <a:gd name="T11" fmla="*/ 10 h 146"/>
                <a:gd name="T12" fmla="*/ 153 w 163"/>
                <a:gd name="T13" fmla="*/ 18 h 146"/>
              </a:gdLst>
              <a:ahLst/>
              <a:cxnLst>
                <a:cxn ang="0">
                  <a:pos x="T0" y="T1"/>
                </a:cxn>
                <a:cxn ang="0">
                  <a:pos x="T2" y="T3"/>
                </a:cxn>
                <a:cxn ang="0">
                  <a:pos x="T4" y="T5"/>
                </a:cxn>
                <a:cxn ang="0">
                  <a:pos x="T6" y="T7"/>
                </a:cxn>
                <a:cxn ang="0">
                  <a:pos x="T8" y="T9"/>
                </a:cxn>
                <a:cxn ang="0">
                  <a:pos x="T10" y="T11"/>
                </a:cxn>
                <a:cxn ang="0">
                  <a:pos x="T12" y="T13"/>
                </a:cxn>
              </a:cxnLst>
              <a:rect l="0" t="0" r="r" b="b"/>
              <a:pathLst>
                <a:path w="163" h="146">
                  <a:moveTo>
                    <a:pt x="153" y="18"/>
                  </a:moveTo>
                  <a:cubicBezTo>
                    <a:pt x="163" y="33"/>
                    <a:pt x="159" y="54"/>
                    <a:pt x="145" y="64"/>
                  </a:cubicBezTo>
                  <a:cubicBezTo>
                    <a:pt x="57" y="135"/>
                    <a:pt x="57" y="135"/>
                    <a:pt x="57" y="135"/>
                  </a:cubicBezTo>
                  <a:cubicBezTo>
                    <a:pt x="42" y="146"/>
                    <a:pt x="21" y="142"/>
                    <a:pt x="11" y="127"/>
                  </a:cubicBezTo>
                  <a:cubicBezTo>
                    <a:pt x="0" y="113"/>
                    <a:pt x="4" y="92"/>
                    <a:pt x="19" y="81"/>
                  </a:cubicBezTo>
                  <a:cubicBezTo>
                    <a:pt x="107" y="10"/>
                    <a:pt x="107" y="10"/>
                    <a:pt x="107" y="10"/>
                  </a:cubicBezTo>
                  <a:cubicBezTo>
                    <a:pt x="121" y="0"/>
                    <a:pt x="142" y="3"/>
                    <a:pt x="153" y="18"/>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3" name="Freeform 25"/>
            <p:cNvSpPr/>
            <p:nvPr/>
          </p:nvSpPr>
          <p:spPr bwMode="auto">
            <a:xfrm>
              <a:off x="6604266" y="5083738"/>
              <a:ext cx="18676" cy="44023"/>
            </a:xfrm>
            <a:custGeom>
              <a:avLst/>
              <a:gdLst>
                <a:gd name="T0" fmla="*/ 0 w 9"/>
                <a:gd name="T1" fmla="*/ 0 h 22"/>
                <a:gd name="T2" fmla="*/ 3 w 9"/>
                <a:gd name="T3" fmla="*/ 3 h 22"/>
                <a:gd name="T4" fmla="*/ 9 w 9"/>
                <a:gd name="T5" fmla="*/ 22 h 22"/>
                <a:gd name="T6" fmla="*/ 3 w 9"/>
                <a:gd name="T7" fmla="*/ 3 h 22"/>
                <a:gd name="T8" fmla="*/ 0 w 9"/>
                <a:gd name="T9" fmla="*/ 0 h 22"/>
              </a:gdLst>
              <a:ahLst/>
              <a:cxnLst>
                <a:cxn ang="0">
                  <a:pos x="T0" y="T1"/>
                </a:cxn>
                <a:cxn ang="0">
                  <a:pos x="T2" y="T3"/>
                </a:cxn>
                <a:cxn ang="0">
                  <a:pos x="T4" y="T5"/>
                </a:cxn>
                <a:cxn ang="0">
                  <a:pos x="T6" y="T7"/>
                </a:cxn>
                <a:cxn ang="0">
                  <a:pos x="T8" y="T9"/>
                </a:cxn>
              </a:cxnLst>
              <a:rect l="0" t="0" r="r" b="b"/>
              <a:pathLst>
                <a:path w="9" h="22">
                  <a:moveTo>
                    <a:pt x="0" y="0"/>
                  </a:moveTo>
                  <a:cubicBezTo>
                    <a:pt x="1" y="1"/>
                    <a:pt x="2" y="2"/>
                    <a:pt x="3" y="3"/>
                  </a:cubicBezTo>
                  <a:cubicBezTo>
                    <a:pt x="7" y="9"/>
                    <a:pt x="9" y="16"/>
                    <a:pt x="9" y="22"/>
                  </a:cubicBezTo>
                  <a:cubicBezTo>
                    <a:pt x="9" y="16"/>
                    <a:pt x="7" y="9"/>
                    <a:pt x="3" y="3"/>
                  </a:cubicBezTo>
                  <a:cubicBezTo>
                    <a:pt x="2" y="2"/>
                    <a:pt x="1" y="1"/>
                    <a:pt x="0"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4" name="Freeform 26"/>
            <p:cNvSpPr/>
            <p:nvPr/>
          </p:nvSpPr>
          <p:spPr bwMode="auto">
            <a:xfrm>
              <a:off x="6361472" y="5061060"/>
              <a:ext cx="261470" cy="277479"/>
            </a:xfrm>
            <a:custGeom>
              <a:avLst/>
              <a:gdLst>
                <a:gd name="T0" fmla="*/ 96 w 129"/>
                <a:gd name="T1" fmla="*/ 0 h 137"/>
                <a:gd name="T2" fmla="*/ 83 w 129"/>
                <a:gd name="T3" fmla="*/ 3 h 137"/>
                <a:gd name="T4" fmla="*/ 101 w 129"/>
                <a:gd name="T5" fmla="*/ 16 h 137"/>
                <a:gd name="T6" fmla="*/ 94 w 129"/>
                <a:gd name="T7" fmla="*/ 62 h 137"/>
                <a:gd name="T8" fmla="*/ 6 w 129"/>
                <a:gd name="T9" fmla="*/ 133 h 137"/>
                <a:gd name="T10" fmla="*/ 0 w 129"/>
                <a:gd name="T11" fmla="*/ 136 h 137"/>
                <a:gd name="T12" fmla="*/ 8 w 129"/>
                <a:gd name="T13" fmla="*/ 137 h 137"/>
                <a:gd name="T14" fmla="*/ 27 w 129"/>
                <a:gd name="T15" fmla="*/ 131 h 137"/>
                <a:gd name="T16" fmla="*/ 115 w 129"/>
                <a:gd name="T17" fmla="*/ 60 h 137"/>
                <a:gd name="T18" fmla="*/ 129 w 129"/>
                <a:gd name="T19" fmla="*/ 33 h 137"/>
                <a:gd name="T20" fmla="*/ 123 w 129"/>
                <a:gd name="T21" fmla="*/ 14 h 137"/>
                <a:gd name="T22" fmla="*/ 120 w 129"/>
                <a:gd name="T23" fmla="*/ 11 h 137"/>
                <a:gd name="T24" fmla="*/ 96 w 129"/>
                <a:gd name="T2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37">
                  <a:moveTo>
                    <a:pt x="96" y="0"/>
                  </a:moveTo>
                  <a:cubicBezTo>
                    <a:pt x="91" y="0"/>
                    <a:pt x="87" y="1"/>
                    <a:pt x="83" y="3"/>
                  </a:cubicBezTo>
                  <a:cubicBezTo>
                    <a:pt x="90" y="5"/>
                    <a:pt x="97" y="9"/>
                    <a:pt x="101" y="16"/>
                  </a:cubicBezTo>
                  <a:cubicBezTo>
                    <a:pt x="112" y="31"/>
                    <a:pt x="108" y="51"/>
                    <a:pt x="94" y="62"/>
                  </a:cubicBezTo>
                  <a:cubicBezTo>
                    <a:pt x="6" y="133"/>
                    <a:pt x="6" y="133"/>
                    <a:pt x="6" y="133"/>
                  </a:cubicBezTo>
                  <a:cubicBezTo>
                    <a:pt x="4" y="134"/>
                    <a:pt x="2" y="135"/>
                    <a:pt x="0" y="136"/>
                  </a:cubicBezTo>
                  <a:cubicBezTo>
                    <a:pt x="2" y="137"/>
                    <a:pt x="5" y="137"/>
                    <a:pt x="8" y="137"/>
                  </a:cubicBezTo>
                  <a:cubicBezTo>
                    <a:pt x="14" y="137"/>
                    <a:pt x="21" y="135"/>
                    <a:pt x="27" y="131"/>
                  </a:cubicBezTo>
                  <a:cubicBezTo>
                    <a:pt x="115" y="60"/>
                    <a:pt x="115" y="60"/>
                    <a:pt x="115" y="60"/>
                  </a:cubicBezTo>
                  <a:cubicBezTo>
                    <a:pt x="124" y="54"/>
                    <a:pt x="129" y="44"/>
                    <a:pt x="129" y="33"/>
                  </a:cubicBezTo>
                  <a:cubicBezTo>
                    <a:pt x="129" y="27"/>
                    <a:pt x="127" y="20"/>
                    <a:pt x="123" y="14"/>
                  </a:cubicBezTo>
                  <a:cubicBezTo>
                    <a:pt x="122" y="13"/>
                    <a:pt x="121" y="12"/>
                    <a:pt x="120" y="11"/>
                  </a:cubicBezTo>
                  <a:cubicBezTo>
                    <a:pt x="113" y="4"/>
                    <a:pt x="105" y="0"/>
                    <a:pt x="96" y="0"/>
                  </a:cubicBezTo>
                </a:path>
              </a:pathLst>
            </a:custGeom>
            <a:solidFill>
              <a:srgbClr val="FED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5" name="Freeform 27"/>
            <p:cNvSpPr/>
            <p:nvPr/>
          </p:nvSpPr>
          <p:spPr bwMode="auto">
            <a:xfrm>
              <a:off x="6317450" y="5197131"/>
              <a:ext cx="137406" cy="133403"/>
            </a:xfrm>
            <a:custGeom>
              <a:avLst/>
              <a:gdLst>
                <a:gd name="T0" fmla="*/ 59 w 68"/>
                <a:gd name="T1" fmla="*/ 15 h 66"/>
                <a:gd name="T2" fmla="*/ 59 w 68"/>
                <a:gd name="T3" fmla="*/ 15 h 66"/>
                <a:gd name="T4" fmla="*/ 52 w 68"/>
                <a:gd name="T5" fmla="*/ 54 h 66"/>
                <a:gd name="T6" fmla="*/ 48 w 68"/>
                <a:gd name="T7" fmla="*/ 58 h 66"/>
                <a:gd name="T8" fmla="*/ 9 w 68"/>
                <a:gd name="T9" fmla="*/ 51 h 66"/>
                <a:gd name="T10" fmla="*/ 15 w 68"/>
                <a:gd name="T11" fmla="*/ 12 h 66"/>
                <a:gd name="T12" fmla="*/ 20 w 68"/>
                <a:gd name="T13" fmla="*/ 9 h 66"/>
                <a:gd name="T14" fmla="*/ 59 w 68"/>
                <a:gd name="T15" fmla="*/ 1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6">
                  <a:moveTo>
                    <a:pt x="59" y="15"/>
                  </a:moveTo>
                  <a:cubicBezTo>
                    <a:pt x="59" y="15"/>
                    <a:pt x="59" y="15"/>
                    <a:pt x="59" y="15"/>
                  </a:cubicBezTo>
                  <a:cubicBezTo>
                    <a:pt x="68" y="28"/>
                    <a:pt x="65" y="45"/>
                    <a:pt x="52" y="54"/>
                  </a:cubicBezTo>
                  <a:cubicBezTo>
                    <a:pt x="48" y="58"/>
                    <a:pt x="48" y="58"/>
                    <a:pt x="48" y="58"/>
                  </a:cubicBezTo>
                  <a:cubicBezTo>
                    <a:pt x="35" y="66"/>
                    <a:pt x="17" y="63"/>
                    <a:pt x="9" y="51"/>
                  </a:cubicBezTo>
                  <a:cubicBezTo>
                    <a:pt x="0" y="38"/>
                    <a:pt x="3" y="21"/>
                    <a:pt x="15" y="12"/>
                  </a:cubicBezTo>
                  <a:cubicBezTo>
                    <a:pt x="20" y="9"/>
                    <a:pt x="20" y="9"/>
                    <a:pt x="20" y="9"/>
                  </a:cubicBezTo>
                  <a:cubicBezTo>
                    <a:pt x="32" y="0"/>
                    <a:pt x="50" y="3"/>
                    <a:pt x="59" y="15"/>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6" name="Freeform 28"/>
            <p:cNvSpPr/>
            <p:nvPr/>
          </p:nvSpPr>
          <p:spPr bwMode="auto">
            <a:xfrm>
              <a:off x="5287577" y="5233149"/>
              <a:ext cx="696365" cy="1147267"/>
            </a:xfrm>
            <a:custGeom>
              <a:avLst/>
              <a:gdLst>
                <a:gd name="T0" fmla="*/ 253 w 345"/>
                <a:gd name="T1" fmla="*/ 147 h 568"/>
                <a:gd name="T2" fmla="*/ 265 w 345"/>
                <a:gd name="T3" fmla="*/ 111 h 568"/>
                <a:gd name="T4" fmla="*/ 296 w 345"/>
                <a:gd name="T5" fmla="*/ 96 h 568"/>
                <a:gd name="T6" fmla="*/ 333 w 345"/>
                <a:gd name="T7" fmla="*/ 7 h 568"/>
                <a:gd name="T8" fmla="*/ 323 w 345"/>
                <a:gd name="T9" fmla="*/ 2 h 568"/>
                <a:gd name="T10" fmla="*/ 191 w 345"/>
                <a:gd name="T11" fmla="*/ 63 h 568"/>
                <a:gd name="T12" fmla="*/ 159 w 345"/>
                <a:gd name="T13" fmla="*/ 107 h 568"/>
                <a:gd name="T14" fmla="*/ 159 w 345"/>
                <a:gd name="T15" fmla="*/ 107 h 568"/>
                <a:gd name="T16" fmla="*/ 149 w 345"/>
                <a:gd name="T17" fmla="*/ 174 h 568"/>
                <a:gd name="T18" fmla="*/ 112 w 345"/>
                <a:gd name="T19" fmla="*/ 338 h 568"/>
                <a:gd name="T20" fmla="*/ 0 w 345"/>
                <a:gd name="T21" fmla="*/ 519 h 568"/>
                <a:gd name="T22" fmla="*/ 15 w 345"/>
                <a:gd name="T23" fmla="*/ 568 h 568"/>
                <a:gd name="T24" fmla="*/ 138 w 345"/>
                <a:gd name="T25" fmla="*/ 568 h 568"/>
                <a:gd name="T26" fmla="*/ 197 w 345"/>
                <a:gd name="T27" fmla="*/ 509 h 568"/>
                <a:gd name="T28" fmla="*/ 261 w 345"/>
                <a:gd name="T29" fmla="*/ 428 h 568"/>
                <a:gd name="T30" fmla="*/ 253 w 345"/>
                <a:gd name="T31" fmla="*/ 14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568">
                  <a:moveTo>
                    <a:pt x="253" y="147"/>
                  </a:moveTo>
                  <a:cubicBezTo>
                    <a:pt x="265" y="111"/>
                    <a:pt x="265" y="111"/>
                    <a:pt x="265" y="111"/>
                  </a:cubicBezTo>
                  <a:cubicBezTo>
                    <a:pt x="296" y="96"/>
                    <a:pt x="296" y="96"/>
                    <a:pt x="296" y="96"/>
                  </a:cubicBezTo>
                  <a:cubicBezTo>
                    <a:pt x="345" y="74"/>
                    <a:pt x="344" y="38"/>
                    <a:pt x="333" y="7"/>
                  </a:cubicBezTo>
                  <a:cubicBezTo>
                    <a:pt x="331" y="2"/>
                    <a:pt x="328" y="0"/>
                    <a:pt x="323" y="2"/>
                  </a:cubicBezTo>
                  <a:cubicBezTo>
                    <a:pt x="191" y="63"/>
                    <a:pt x="191" y="63"/>
                    <a:pt x="191" y="63"/>
                  </a:cubicBezTo>
                  <a:cubicBezTo>
                    <a:pt x="173" y="71"/>
                    <a:pt x="161" y="89"/>
                    <a:pt x="159" y="107"/>
                  </a:cubicBezTo>
                  <a:cubicBezTo>
                    <a:pt x="159" y="107"/>
                    <a:pt x="159" y="107"/>
                    <a:pt x="159" y="107"/>
                  </a:cubicBezTo>
                  <a:cubicBezTo>
                    <a:pt x="149" y="174"/>
                    <a:pt x="149" y="174"/>
                    <a:pt x="149" y="174"/>
                  </a:cubicBezTo>
                  <a:cubicBezTo>
                    <a:pt x="140" y="226"/>
                    <a:pt x="126" y="301"/>
                    <a:pt x="112" y="338"/>
                  </a:cubicBezTo>
                  <a:cubicBezTo>
                    <a:pt x="93" y="388"/>
                    <a:pt x="52" y="444"/>
                    <a:pt x="0" y="519"/>
                  </a:cubicBezTo>
                  <a:cubicBezTo>
                    <a:pt x="15" y="568"/>
                    <a:pt x="15" y="568"/>
                    <a:pt x="15" y="568"/>
                  </a:cubicBezTo>
                  <a:cubicBezTo>
                    <a:pt x="138" y="568"/>
                    <a:pt x="138" y="568"/>
                    <a:pt x="138" y="568"/>
                  </a:cubicBezTo>
                  <a:cubicBezTo>
                    <a:pt x="162" y="548"/>
                    <a:pt x="182" y="529"/>
                    <a:pt x="197" y="509"/>
                  </a:cubicBezTo>
                  <a:cubicBezTo>
                    <a:pt x="245" y="444"/>
                    <a:pt x="222" y="498"/>
                    <a:pt x="261" y="428"/>
                  </a:cubicBezTo>
                  <a:cubicBezTo>
                    <a:pt x="342" y="285"/>
                    <a:pt x="253" y="147"/>
                    <a:pt x="253" y="147"/>
                  </a:cubicBezTo>
                </a:path>
              </a:pathLst>
            </a:custGeom>
            <a:solidFill>
              <a:srgbClr val="FDCF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7" name="Freeform 30"/>
            <p:cNvSpPr/>
            <p:nvPr/>
          </p:nvSpPr>
          <p:spPr bwMode="auto">
            <a:xfrm>
              <a:off x="5838532" y="5230481"/>
              <a:ext cx="141407" cy="104054"/>
            </a:xfrm>
            <a:custGeom>
              <a:avLst/>
              <a:gdLst>
                <a:gd name="T0" fmla="*/ 68 w 70"/>
                <a:gd name="T1" fmla="*/ 5 h 51"/>
                <a:gd name="T2" fmla="*/ 60 w 70"/>
                <a:gd name="T3" fmla="*/ 2 h 51"/>
                <a:gd name="T4" fmla="*/ 0 w 70"/>
                <a:gd name="T5" fmla="*/ 30 h 51"/>
                <a:gd name="T6" fmla="*/ 65 w 70"/>
                <a:gd name="T7" fmla="*/ 22 h 51"/>
                <a:gd name="T8" fmla="*/ 68 w 70"/>
                <a:gd name="T9" fmla="*/ 5 h 51"/>
              </a:gdLst>
              <a:ahLst/>
              <a:cxnLst>
                <a:cxn ang="0">
                  <a:pos x="T0" y="T1"/>
                </a:cxn>
                <a:cxn ang="0">
                  <a:pos x="T2" y="T3"/>
                </a:cxn>
                <a:cxn ang="0">
                  <a:pos x="T4" y="T5"/>
                </a:cxn>
                <a:cxn ang="0">
                  <a:pos x="T6" y="T7"/>
                </a:cxn>
                <a:cxn ang="0">
                  <a:pos x="T8" y="T9"/>
                </a:cxn>
              </a:cxnLst>
              <a:rect l="0" t="0" r="r" b="b"/>
              <a:pathLst>
                <a:path w="70" h="51">
                  <a:moveTo>
                    <a:pt x="68" y="5"/>
                  </a:moveTo>
                  <a:cubicBezTo>
                    <a:pt x="66" y="0"/>
                    <a:pt x="62" y="1"/>
                    <a:pt x="60" y="2"/>
                  </a:cubicBezTo>
                  <a:cubicBezTo>
                    <a:pt x="0" y="30"/>
                    <a:pt x="0" y="30"/>
                    <a:pt x="0" y="30"/>
                  </a:cubicBezTo>
                  <a:cubicBezTo>
                    <a:pt x="12" y="51"/>
                    <a:pt x="44" y="40"/>
                    <a:pt x="65" y="22"/>
                  </a:cubicBezTo>
                  <a:cubicBezTo>
                    <a:pt x="68" y="20"/>
                    <a:pt x="70" y="12"/>
                    <a:pt x="68" y="5"/>
                  </a:cubicBezTo>
                  <a:close/>
                </a:path>
              </a:pathLst>
            </a:custGeom>
            <a:solidFill>
              <a:srgbClr val="FFF2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8" name="Freeform 31"/>
            <p:cNvSpPr/>
            <p:nvPr/>
          </p:nvSpPr>
          <p:spPr bwMode="auto">
            <a:xfrm>
              <a:off x="4838008" y="6109609"/>
              <a:ext cx="905808" cy="748391"/>
            </a:xfrm>
            <a:custGeom>
              <a:avLst/>
              <a:gdLst>
                <a:gd name="T0" fmla="*/ 0 w 679"/>
                <a:gd name="T1" fmla="*/ 561 h 561"/>
                <a:gd name="T2" fmla="*/ 400 w 679"/>
                <a:gd name="T3" fmla="*/ 561 h 561"/>
                <a:gd name="T4" fmla="*/ 679 w 679"/>
                <a:gd name="T5" fmla="*/ 169 h 561"/>
                <a:gd name="T6" fmla="*/ 402 w 679"/>
                <a:gd name="T7" fmla="*/ 0 h 561"/>
                <a:gd name="T8" fmla="*/ 0 w 679"/>
                <a:gd name="T9" fmla="*/ 561 h 561"/>
              </a:gdLst>
              <a:ahLst/>
              <a:cxnLst>
                <a:cxn ang="0">
                  <a:pos x="T0" y="T1"/>
                </a:cxn>
                <a:cxn ang="0">
                  <a:pos x="T2" y="T3"/>
                </a:cxn>
                <a:cxn ang="0">
                  <a:pos x="T4" y="T5"/>
                </a:cxn>
                <a:cxn ang="0">
                  <a:pos x="T6" y="T7"/>
                </a:cxn>
                <a:cxn ang="0">
                  <a:pos x="T8" y="T9"/>
                </a:cxn>
              </a:cxnLst>
              <a:rect l="0" t="0" r="r" b="b"/>
              <a:pathLst>
                <a:path w="679" h="561">
                  <a:moveTo>
                    <a:pt x="0" y="561"/>
                  </a:moveTo>
                  <a:lnTo>
                    <a:pt x="400" y="561"/>
                  </a:lnTo>
                  <a:lnTo>
                    <a:pt x="679" y="169"/>
                  </a:lnTo>
                  <a:lnTo>
                    <a:pt x="402" y="0"/>
                  </a:lnTo>
                  <a:lnTo>
                    <a:pt x="0" y="561"/>
                  </a:lnTo>
                  <a:close/>
                </a:path>
              </a:pathLst>
            </a:custGeom>
            <a:solidFill>
              <a:srgbClr val="2F49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09" name="Freeform 32"/>
            <p:cNvSpPr/>
            <p:nvPr/>
          </p:nvSpPr>
          <p:spPr bwMode="auto">
            <a:xfrm>
              <a:off x="5234216" y="6272360"/>
              <a:ext cx="509600" cy="585640"/>
            </a:xfrm>
            <a:custGeom>
              <a:avLst/>
              <a:gdLst>
                <a:gd name="T0" fmla="*/ 305 w 382"/>
                <a:gd name="T1" fmla="*/ 0 h 439"/>
                <a:gd name="T2" fmla="*/ 382 w 382"/>
                <a:gd name="T3" fmla="*/ 47 h 439"/>
                <a:gd name="T4" fmla="*/ 103 w 382"/>
                <a:gd name="T5" fmla="*/ 439 h 439"/>
                <a:gd name="T6" fmla="*/ 0 w 382"/>
                <a:gd name="T7" fmla="*/ 439 h 439"/>
                <a:gd name="T8" fmla="*/ 305 w 382"/>
                <a:gd name="T9" fmla="*/ 0 h 439"/>
              </a:gdLst>
              <a:ahLst/>
              <a:cxnLst>
                <a:cxn ang="0">
                  <a:pos x="T0" y="T1"/>
                </a:cxn>
                <a:cxn ang="0">
                  <a:pos x="T2" y="T3"/>
                </a:cxn>
                <a:cxn ang="0">
                  <a:pos x="T4" y="T5"/>
                </a:cxn>
                <a:cxn ang="0">
                  <a:pos x="T6" y="T7"/>
                </a:cxn>
                <a:cxn ang="0">
                  <a:pos x="T8" y="T9"/>
                </a:cxn>
              </a:cxnLst>
              <a:rect l="0" t="0" r="r" b="b"/>
              <a:pathLst>
                <a:path w="382" h="439">
                  <a:moveTo>
                    <a:pt x="305" y="0"/>
                  </a:moveTo>
                  <a:lnTo>
                    <a:pt x="382" y="47"/>
                  </a:lnTo>
                  <a:lnTo>
                    <a:pt x="103" y="439"/>
                  </a:lnTo>
                  <a:lnTo>
                    <a:pt x="0" y="439"/>
                  </a:lnTo>
                  <a:lnTo>
                    <a:pt x="305" y="0"/>
                  </a:lnTo>
                  <a:close/>
                </a:path>
              </a:pathLst>
            </a:custGeom>
            <a:solidFill>
              <a:srgbClr val="3D5D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0" name="Freeform 33"/>
            <p:cNvSpPr/>
            <p:nvPr/>
          </p:nvSpPr>
          <p:spPr bwMode="auto">
            <a:xfrm>
              <a:off x="5307587" y="5992214"/>
              <a:ext cx="517604" cy="388203"/>
            </a:xfrm>
            <a:custGeom>
              <a:avLst/>
              <a:gdLst>
                <a:gd name="T0" fmla="*/ 0 w 388"/>
                <a:gd name="T1" fmla="*/ 147 h 291"/>
                <a:gd name="T2" fmla="*/ 321 w 388"/>
                <a:gd name="T3" fmla="*/ 291 h 291"/>
                <a:gd name="T4" fmla="*/ 388 w 388"/>
                <a:gd name="T5" fmla="*/ 182 h 291"/>
                <a:gd name="T6" fmla="*/ 91 w 388"/>
                <a:gd name="T7" fmla="*/ 0 h 291"/>
                <a:gd name="T8" fmla="*/ 0 w 388"/>
                <a:gd name="T9" fmla="*/ 147 h 291"/>
              </a:gdLst>
              <a:ahLst/>
              <a:cxnLst>
                <a:cxn ang="0">
                  <a:pos x="T0" y="T1"/>
                </a:cxn>
                <a:cxn ang="0">
                  <a:pos x="T2" y="T3"/>
                </a:cxn>
                <a:cxn ang="0">
                  <a:pos x="T4" y="T5"/>
                </a:cxn>
                <a:cxn ang="0">
                  <a:pos x="T6" y="T7"/>
                </a:cxn>
                <a:cxn ang="0">
                  <a:pos x="T8" y="T9"/>
                </a:cxn>
              </a:cxnLst>
              <a:rect l="0" t="0" r="r" b="b"/>
              <a:pathLst>
                <a:path w="388" h="291">
                  <a:moveTo>
                    <a:pt x="0" y="147"/>
                  </a:moveTo>
                  <a:lnTo>
                    <a:pt x="321" y="291"/>
                  </a:lnTo>
                  <a:lnTo>
                    <a:pt x="388" y="182"/>
                  </a:lnTo>
                  <a:lnTo>
                    <a:pt x="91" y="0"/>
                  </a:lnTo>
                  <a:lnTo>
                    <a:pt x="0" y="147"/>
                  </a:lnTo>
                  <a:close/>
                </a:path>
              </a:pathLst>
            </a:custGeom>
            <a:solidFill>
              <a:srgbClr val="8DD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1" name="Freeform 34"/>
            <p:cNvSpPr/>
            <p:nvPr/>
          </p:nvSpPr>
          <p:spPr bwMode="auto">
            <a:xfrm>
              <a:off x="5633091" y="6176310"/>
              <a:ext cx="192101" cy="204106"/>
            </a:xfrm>
            <a:custGeom>
              <a:avLst/>
              <a:gdLst>
                <a:gd name="T0" fmla="*/ 71 w 144"/>
                <a:gd name="T1" fmla="*/ 0 h 153"/>
                <a:gd name="T2" fmla="*/ 144 w 144"/>
                <a:gd name="T3" fmla="*/ 44 h 153"/>
                <a:gd name="T4" fmla="*/ 77 w 144"/>
                <a:gd name="T5" fmla="*/ 153 h 153"/>
                <a:gd name="T6" fmla="*/ 0 w 144"/>
                <a:gd name="T7" fmla="*/ 118 h 153"/>
                <a:gd name="T8" fmla="*/ 71 w 144"/>
                <a:gd name="T9" fmla="*/ 0 h 153"/>
              </a:gdLst>
              <a:ahLst/>
              <a:cxnLst>
                <a:cxn ang="0">
                  <a:pos x="T0" y="T1"/>
                </a:cxn>
                <a:cxn ang="0">
                  <a:pos x="T2" y="T3"/>
                </a:cxn>
                <a:cxn ang="0">
                  <a:pos x="T4" y="T5"/>
                </a:cxn>
                <a:cxn ang="0">
                  <a:pos x="T6" y="T7"/>
                </a:cxn>
                <a:cxn ang="0">
                  <a:pos x="T8" y="T9"/>
                </a:cxn>
              </a:cxnLst>
              <a:rect l="0" t="0" r="r" b="b"/>
              <a:pathLst>
                <a:path w="144" h="153">
                  <a:moveTo>
                    <a:pt x="71" y="0"/>
                  </a:moveTo>
                  <a:lnTo>
                    <a:pt x="144" y="44"/>
                  </a:lnTo>
                  <a:lnTo>
                    <a:pt x="77" y="153"/>
                  </a:lnTo>
                  <a:lnTo>
                    <a:pt x="0" y="118"/>
                  </a:lnTo>
                  <a:lnTo>
                    <a:pt x="71" y="0"/>
                  </a:lnTo>
                  <a:close/>
                </a:path>
              </a:pathLst>
            </a:custGeom>
            <a:solidFill>
              <a:srgbClr val="A9E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2" name="Freeform 35"/>
            <p:cNvSpPr/>
            <p:nvPr/>
          </p:nvSpPr>
          <p:spPr bwMode="auto">
            <a:xfrm>
              <a:off x="5691788" y="6248348"/>
              <a:ext cx="70704" cy="70703"/>
            </a:xfrm>
            <a:custGeom>
              <a:avLst/>
              <a:gdLst>
                <a:gd name="T0" fmla="*/ 4 w 35"/>
                <a:gd name="T1" fmla="*/ 9 h 35"/>
                <a:gd name="T2" fmla="*/ 10 w 35"/>
                <a:gd name="T3" fmla="*/ 31 h 35"/>
                <a:gd name="T4" fmla="*/ 31 w 35"/>
                <a:gd name="T5" fmla="*/ 26 h 35"/>
                <a:gd name="T6" fmla="*/ 26 w 35"/>
                <a:gd name="T7" fmla="*/ 4 h 35"/>
                <a:gd name="T8" fmla="*/ 4 w 35"/>
                <a:gd name="T9" fmla="*/ 9 h 35"/>
              </a:gdLst>
              <a:ahLst/>
              <a:cxnLst>
                <a:cxn ang="0">
                  <a:pos x="T0" y="T1"/>
                </a:cxn>
                <a:cxn ang="0">
                  <a:pos x="T2" y="T3"/>
                </a:cxn>
                <a:cxn ang="0">
                  <a:pos x="T4" y="T5"/>
                </a:cxn>
                <a:cxn ang="0">
                  <a:pos x="T6" y="T7"/>
                </a:cxn>
                <a:cxn ang="0">
                  <a:pos x="T8" y="T9"/>
                </a:cxn>
              </a:cxnLst>
              <a:rect l="0" t="0" r="r" b="b"/>
              <a:pathLst>
                <a:path w="35" h="35">
                  <a:moveTo>
                    <a:pt x="4" y="9"/>
                  </a:moveTo>
                  <a:cubicBezTo>
                    <a:pt x="0" y="17"/>
                    <a:pt x="2" y="26"/>
                    <a:pt x="10" y="31"/>
                  </a:cubicBezTo>
                  <a:cubicBezTo>
                    <a:pt x="17" y="35"/>
                    <a:pt x="26" y="33"/>
                    <a:pt x="31" y="26"/>
                  </a:cubicBezTo>
                  <a:cubicBezTo>
                    <a:pt x="35" y="18"/>
                    <a:pt x="33" y="9"/>
                    <a:pt x="26" y="4"/>
                  </a:cubicBezTo>
                  <a:cubicBezTo>
                    <a:pt x="18" y="0"/>
                    <a:pt x="9"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grpSp>
      <p:grpSp>
        <p:nvGrpSpPr>
          <p:cNvPr id="113" name="Group 3"/>
          <p:cNvGrpSpPr/>
          <p:nvPr/>
        </p:nvGrpSpPr>
        <p:grpSpPr>
          <a:xfrm>
            <a:off x="2868108" y="1741760"/>
            <a:ext cx="3407784" cy="2174138"/>
            <a:chOff x="3824144" y="1979446"/>
            <a:chExt cx="4543712" cy="2898851"/>
          </a:xfrm>
        </p:grpSpPr>
        <p:sp>
          <p:nvSpPr>
            <p:cNvPr id="114" name="Freeform 68"/>
            <p:cNvSpPr/>
            <p:nvPr/>
          </p:nvSpPr>
          <p:spPr bwMode="auto">
            <a:xfrm>
              <a:off x="6161368" y="3318814"/>
              <a:ext cx="2206488" cy="981847"/>
            </a:xfrm>
            <a:custGeom>
              <a:avLst/>
              <a:gdLst>
                <a:gd name="T0" fmla="*/ 0 w 1092"/>
                <a:gd name="T1" fmla="*/ 103 h 486"/>
                <a:gd name="T2" fmla="*/ 103 w 1092"/>
                <a:gd name="T3" fmla="*/ 0 h 486"/>
                <a:gd name="T4" fmla="*/ 989 w 1092"/>
                <a:gd name="T5" fmla="*/ 0 h 486"/>
                <a:gd name="T6" fmla="*/ 1092 w 1092"/>
                <a:gd name="T7" fmla="*/ 103 h 486"/>
                <a:gd name="T8" fmla="*/ 1092 w 1092"/>
                <a:gd name="T9" fmla="*/ 260 h 486"/>
                <a:gd name="T10" fmla="*/ 989 w 1092"/>
                <a:gd name="T11" fmla="*/ 363 h 486"/>
                <a:gd name="T12" fmla="*/ 993 w 1092"/>
                <a:gd name="T13" fmla="*/ 363 h 486"/>
                <a:gd name="T14" fmla="*/ 131 w 1092"/>
                <a:gd name="T15" fmla="*/ 363 h 486"/>
                <a:gd name="T16" fmla="*/ 0 w 1092"/>
                <a:gd name="T17" fmla="*/ 486 h 486"/>
                <a:gd name="T18" fmla="*/ 0 w 1092"/>
                <a:gd name="T19" fmla="*/ 270 h 486"/>
                <a:gd name="T20" fmla="*/ 0 w 1092"/>
                <a:gd name="T21" fmla="*/ 270 h 486"/>
                <a:gd name="T22" fmla="*/ 0 w 1092"/>
                <a:gd name="T23" fmla="*/ 260 h 486"/>
                <a:gd name="T24" fmla="*/ 0 w 1092"/>
                <a:gd name="T25" fmla="*/ 10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486">
                  <a:moveTo>
                    <a:pt x="0" y="103"/>
                  </a:moveTo>
                  <a:cubicBezTo>
                    <a:pt x="0" y="46"/>
                    <a:pt x="46" y="0"/>
                    <a:pt x="103" y="0"/>
                  </a:cubicBezTo>
                  <a:cubicBezTo>
                    <a:pt x="989" y="0"/>
                    <a:pt x="989" y="0"/>
                    <a:pt x="989" y="0"/>
                  </a:cubicBezTo>
                  <a:cubicBezTo>
                    <a:pt x="1046" y="0"/>
                    <a:pt x="1092" y="46"/>
                    <a:pt x="1092" y="103"/>
                  </a:cubicBezTo>
                  <a:cubicBezTo>
                    <a:pt x="1092" y="260"/>
                    <a:pt x="1092" y="260"/>
                    <a:pt x="1092" y="260"/>
                  </a:cubicBezTo>
                  <a:cubicBezTo>
                    <a:pt x="1092" y="317"/>
                    <a:pt x="1046" y="363"/>
                    <a:pt x="989" y="363"/>
                  </a:cubicBezTo>
                  <a:cubicBezTo>
                    <a:pt x="993" y="363"/>
                    <a:pt x="993" y="363"/>
                    <a:pt x="993" y="363"/>
                  </a:cubicBezTo>
                  <a:cubicBezTo>
                    <a:pt x="131" y="363"/>
                    <a:pt x="131" y="363"/>
                    <a:pt x="131" y="363"/>
                  </a:cubicBezTo>
                  <a:cubicBezTo>
                    <a:pt x="61" y="363"/>
                    <a:pt x="4" y="417"/>
                    <a:pt x="0" y="486"/>
                  </a:cubicBezTo>
                  <a:cubicBezTo>
                    <a:pt x="0" y="270"/>
                    <a:pt x="0" y="270"/>
                    <a:pt x="0" y="270"/>
                  </a:cubicBezTo>
                  <a:cubicBezTo>
                    <a:pt x="0" y="270"/>
                    <a:pt x="0" y="270"/>
                    <a:pt x="0" y="270"/>
                  </a:cubicBezTo>
                  <a:cubicBezTo>
                    <a:pt x="0" y="266"/>
                    <a:pt x="0" y="263"/>
                    <a:pt x="0" y="260"/>
                  </a:cubicBezTo>
                  <a:cubicBezTo>
                    <a:pt x="0" y="103"/>
                    <a:pt x="0" y="103"/>
                    <a:pt x="0" y="103"/>
                  </a:cubicBezTo>
                </a:path>
              </a:pathLst>
            </a:custGeom>
            <a:solidFill>
              <a:srgbClr val="00808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5" name="Freeform 69"/>
            <p:cNvSpPr/>
            <p:nvPr/>
          </p:nvSpPr>
          <p:spPr bwMode="auto">
            <a:xfrm>
              <a:off x="6161368" y="3282795"/>
              <a:ext cx="2206488" cy="980513"/>
            </a:xfrm>
            <a:custGeom>
              <a:avLst/>
              <a:gdLst>
                <a:gd name="T0" fmla="*/ 0 w 1092"/>
                <a:gd name="T1" fmla="*/ 103 h 486"/>
                <a:gd name="T2" fmla="*/ 103 w 1092"/>
                <a:gd name="T3" fmla="*/ 0 h 486"/>
                <a:gd name="T4" fmla="*/ 989 w 1092"/>
                <a:gd name="T5" fmla="*/ 0 h 486"/>
                <a:gd name="T6" fmla="*/ 1092 w 1092"/>
                <a:gd name="T7" fmla="*/ 103 h 486"/>
                <a:gd name="T8" fmla="*/ 1092 w 1092"/>
                <a:gd name="T9" fmla="*/ 260 h 486"/>
                <a:gd name="T10" fmla="*/ 989 w 1092"/>
                <a:gd name="T11" fmla="*/ 363 h 486"/>
                <a:gd name="T12" fmla="*/ 993 w 1092"/>
                <a:gd name="T13" fmla="*/ 363 h 486"/>
                <a:gd name="T14" fmla="*/ 131 w 1092"/>
                <a:gd name="T15" fmla="*/ 363 h 486"/>
                <a:gd name="T16" fmla="*/ 0 w 1092"/>
                <a:gd name="T17" fmla="*/ 486 h 486"/>
                <a:gd name="T18" fmla="*/ 0 w 1092"/>
                <a:gd name="T19" fmla="*/ 270 h 486"/>
                <a:gd name="T20" fmla="*/ 0 w 1092"/>
                <a:gd name="T21" fmla="*/ 270 h 486"/>
                <a:gd name="T22" fmla="*/ 0 w 1092"/>
                <a:gd name="T23" fmla="*/ 260 h 486"/>
                <a:gd name="T24" fmla="*/ 0 w 1092"/>
                <a:gd name="T25" fmla="*/ 103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2" h="486">
                  <a:moveTo>
                    <a:pt x="0" y="103"/>
                  </a:moveTo>
                  <a:cubicBezTo>
                    <a:pt x="0" y="46"/>
                    <a:pt x="46" y="0"/>
                    <a:pt x="103" y="0"/>
                  </a:cubicBezTo>
                  <a:cubicBezTo>
                    <a:pt x="989" y="0"/>
                    <a:pt x="989" y="0"/>
                    <a:pt x="989" y="0"/>
                  </a:cubicBezTo>
                  <a:cubicBezTo>
                    <a:pt x="1046" y="0"/>
                    <a:pt x="1092" y="46"/>
                    <a:pt x="1092" y="103"/>
                  </a:cubicBezTo>
                  <a:cubicBezTo>
                    <a:pt x="1092" y="260"/>
                    <a:pt x="1092" y="260"/>
                    <a:pt x="1092" y="260"/>
                  </a:cubicBezTo>
                  <a:cubicBezTo>
                    <a:pt x="1092" y="317"/>
                    <a:pt x="1046" y="363"/>
                    <a:pt x="989" y="363"/>
                  </a:cubicBezTo>
                  <a:cubicBezTo>
                    <a:pt x="993" y="363"/>
                    <a:pt x="993" y="363"/>
                    <a:pt x="993" y="363"/>
                  </a:cubicBezTo>
                  <a:cubicBezTo>
                    <a:pt x="131" y="363"/>
                    <a:pt x="131" y="363"/>
                    <a:pt x="131" y="363"/>
                  </a:cubicBezTo>
                  <a:cubicBezTo>
                    <a:pt x="61" y="363"/>
                    <a:pt x="4" y="417"/>
                    <a:pt x="0" y="486"/>
                  </a:cubicBezTo>
                  <a:cubicBezTo>
                    <a:pt x="0" y="270"/>
                    <a:pt x="0" y="270"/>
                    <a:pt x="0" y="270"/>
                  </a:cubicBezTo>
                  <a:cubicBezTo>
                    <a:pt x="0" y="270"/>
                    <a:pt x="0" y="270"/>
                    <a:pt x="0" y="270"/>
                  </a:cubicBezTo>
                  <a:cubicBezTo>
                    <a:pt x="0" y="266"/>
                    <a:pt x="0" y="263"/>
                    <a:pt x="0" y="260"/>
                  </a:cubicBezTo>
                  <a:cubicBezTo>
                    <a:pt x="0" y="103"/>
                    <a:pt x="0" y="103"/>
                    <a:pt x="0" y="103"/>
                  </a:cubicBezTo>
                </a:path>
              </a:pathLst>
            </a:custGeom>
            <a:solidFill>
              <a:srgbClr val="00999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6" name="Freeform 75"/>
            <p:cNvSpPr/>
            <p:nvPr/>
          </p:nvSpPr>
          <p:spPr bwMode="auto">
            <a:xfrm>
              <a:off x="3824144" y="3787059"/>
              <a:ext cx="2337224" cy="1091238"/>
            </a:xfrm>
            <a:custGeom>
              <a:avLst/>
              <a:gdLst>
                <a:gd name="T0" fmla="*/ 1157 w 1157"/>
                <a:gd name="T1" fmla="*/ 120 h 540"/>
                <a:gd name="T2" fmla="*/ 1038 w 1157"/>
                <a:gd name="T3" fmla="*/ 0 h 540"/>
                <a:gd name="T4" fmla="*/ 120 w 1157"/>
                <a:gd name="T5" fmla="*/ 0 h 540"/>
                <a:gd name="T6" fmla="*/ 0 w 1157"/>
                <a:gd name="T7" fmla="*/ 120 h 540"/>
                <a:gd name="T8" fmla="*/ 0 w 1157"/>
                <a:gd name="T9" fmla="*/ 278 h 540"/>
                <a:gd name="T10" fmla="*/ 120 w 1157"/>
                <a:gd name="T11" fmla="*/ 398 h 540"/>
                <a:gd name="T12" fmla="*/ 956 w 1157"/>
                <a:gd name="T13" fmla="*/ 398 h 540"/>
                <a:gd name="T14" fmla="*/ 1004 w 1157"/>
                <a:gd name="T15" fmla="*/ 398 h 540"/>
                <a:gd name="T16" fmla="*/ 1157 w 1157"/>
                <a:gd name="T17" fmla="*/ 540 h 540"/>
                <a:gd name="T18" fmla="*/ 1157 w 1157"/>
                <a:gd name="T19" fmla="*/ 290 h 540"/>
                <a:gd name="T20" fmla="*/ 1157 w 1157"/>
                <a:gd name="T21" fmla="*/ 290 h 540"/>
                <a:gd name="T22" fmla="*/ 1157 w 1157"/>
                <a:gd name="T23" fmla="*/ 278 h 540"/>
                <a:gd name="T24" fmla="*/ 1157 w 1157"/>
                <a:gd name="T25" fmla="*/ 12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7" h="540">
                  <a:moveTo>
                    <a:pt x="1157" y="120"/>
                  </a:moveTo>
                  <a:cubicBezTo>
                    <a:pt x="1157" y="54"/>
                    <a:pt x="1104" y="0"/>
                    <a:pt x="1038" y="0"/>
                  </a:cubicBezTo>
                  <a:cubicBezTo>
                    <a:pt x="120" y="0"/>
                    <a:pt x="120" y="0"/>
                    <a:pt x="120" y="0"/>
                  </a:cubicBezTo>
                  <a:cubicBezTo>
                    <a:pt x="54" y="0"/>
                    <a:pt x="0" y="54"/>
                    <a:pt x="0" y="120"/>
                  </a:cubicBezTo>
                  <a:cubicBezTo>
                    <a:pt x="0" y="278"/>
                    <a:pt x="0" y="278"/>
                    <a:pt x="0" y="278"/>
                  </a:cubicBezTo>
                  <a:cubicBezTo>
                    <a:pt x="0" y="344"/>
                    <a:pt x="54" y="398"/>
                    <a:pt x="120" y="398"/>
                  </a:cubicBezTo>
                  <a:cubicBezTo>
                    <a:pt x="956" y="398"/>
                    <a:pt x="956" y="398"/>
                    <a:pt x="956" y="398"/>
                  </a:cubicBezTo>
                  <a:cubicBezTo>
                    <a:pt x="1004" y="398"/>
                    <a:pt x="1004" y="398"/>
                    <a:pt x="1004" y="398"/>
                  </a:cubicBezTo>
                  <a:cubicBezTo>
                    <a:pt x="1085" y="398"/>
                    <a:pt x="1152" y="461"/>
                    <a:pt x="1157" y="540"/>
                  </a:cubicBezTo>
                  <a:cubicBezTo>
                    <a:pt x="1157" y="290"/>
                    <a:pt x="1157" y="290"/>
                    <a:pt x="1157" y="290"/>
                  </a:cubicBezTo>
                  <a:cubicBezTo>
                    <a:pt x="1157" y="290"/>
                    <a:pt x="1157" y="290"/>
                    <a:pt x="1157" y="290"/>
                  </a:cubicBezTo>
                  <a:cubicBezTo>
                    <a:pt x="1157" y="286"/>
                    <a:pt x="1157" y="282"/>
                    <a:pt x="1157" y="278"/>
                  </a:cubicBezTo>
                  <a:cubicBezTo>
                    <a:pt x="1157" y="120"/>
                    <a:pt x="1157" y="120"/>
                    <a:pt x="1157" y="120"/>
                  </a:cubicBezTo>
                </a:path>
              </a:pathLst>
            </a:custGeom>
            <a:solidFill>
              <a:srgbClr val="ED7D31">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7" name="Freeform 76"/>
            <p:cNvSpPr/>
            <p:nvPr/>
          </p:nvSpPr>
          <p:spPr bwMode="auto">
            <a:xfrm>
              <a:off x="3824144" y="3732364"/>
              <a:ext cx="2337224" cy="1092572"/>
            </a:xfrm>
            <a:custGeom>
              <a:avLst/>
              <a:gdLst>
                <a:gd name="T0" fmla="*/ 1157 w 1157"/>
                <a:gd name="T1" fmla="*/ 120 h 541"/>
                <a:gd name="T2" fmla="*/ 1038 w 1157"/>
                <a:gd name="T3" fmla="*/ 0 h 541"/>
                <a:gd name="T4" fmla="*/ 120 w 1157"/>
                <a:gd name="T5" fmla="*/ 0 h 541"/>
                <a:gd name="T6" fmla="*/ 0 w 1157"/>
                <a:gd name="T7" fmla="*/ 120 h 541"/>
                <a:gd name="T8" fmla="*/ 0 w 1157"/>
                <a:gd name="T9" fmla="*/ 279 h 541"/>
                <a:gd name="T10" fmla="*/ 120 w 1157"/>
                <a:gd name="T11" fmla="*/ 398 h 541"/>
                <a:gd name="T12" fmla="*/ 956 w 1157"/>
                <a:gd name="T13" fmla="*/ 398 h 541"/>
                <a:gd name="T14" fmla="*/ 1004 w 1157"/>
                <a:gd name="T15" fmla="*/ 398 h 541"/>
                <a:gd name="T16" fmla="*/ 1157 w 1157"/>
                <a:gd name="T17" fmla="*/ 541 h 541"/>
                <a:gd name="T18" fmla="*/ 1157 w 1157"/>
                <a:gd name="T19" fmla="*/ 290 h 541"/>
                <a:gd name="T20" fmla="*/ 1157 w 1157"/>
                <a:gd name="T21" fmla="*/ 290 h 541"/>
                <a:gd name="T22" fmla="*/ 1157 w 1157"/>
                <a:gd name="T23" fmla="*/ 279 h 541"/>
                <a:gd name="T24" fmla="*/ 1157 w 1157"/>
                <a:gd name="T25" fmla="*/ 12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7" h="541">
                  <a:moveTo>
                    <a:pt x="1157" y="120"/>
                  </a:moveTo>
                  <a:cubicBezTo>
                    <a:pt x="1157" y="54"/>
                    <a:pt x="1104" y="0"/>
                    <a:pt x="1038" y="0"/>
                  </a:cubicBezTo>
                  <a:cubicBezTo>
                    <a:pt x="120" y="0"/>
                    <a:pt x="120" y="0"/>
                    <a:pt x="120" y="0"/>
                  </a:cubicBezTo>
                  <a:cubicBezTo>
                    <a:pt x="54" y="0"/>
                    <a:pt x="0" y="54"/>
                    <a:pt x="0" y="120"/>
                  </a:cubicBezTo>
                  <a:cubicBezTo>
                    <a:pt x="0" y="279"/>
                    <a:pt x="0" y="279"/>
                    <a:pt x="0" y="279"/>
                  </a:cubicBezTo>
                  <a:cubicBezTo>
                    <a:pt x="0" y="344"/>
                    <a:pt x="54" y="398"/>
                    <a:pt x="120" y="398"/>
                  </a:cubicBezTo>
                  <a:cubicBezTo>
                    <a:pt x="956" y="398"/>
                    <a:pt x="956" y="398"/>
                    <a:pt x="956" y="398"/>
                  </a:cubicBezTo>
                  <a:cubicBezTo>
                    <a:pt x="1004" y="398"/>
                    <a:pt x="1004" y="398"/>
                    <a:pt x="1004" y="398"/>
                  </a:cubicBezTo>
                  <a:cubicBezTo>
                    <a:pt x="1085" y="398"/>
                    <a:pt x="1152" y="461"/>
                    <a:pt x="1157" y="541"/>
                  </a:cubicBezTo>
                  <a:cubicBezTo>
                    <a:pt x="1157" y="290"/>
                    <a:pt x="1157" y="290"/>
                    <a:pt x="1157" y="290"/>
                  </a:cubicBezTo>
                  <a:cubicBezTo>
                    <a:pt x="1157" y="290"/>
                    <a:pt x="1157" y="290"/>
                    <a:pt x="1157" y="290"/>
                  </a:cubicBezTo>
                  <a:cubicBezTo>
                    <a:pt x="1157" y="286"/>
                    <a:pt x="1157" y="282"/>
                    <a:pt x="1157" y="279"/>
                  </a:cubicBezTo>
                  <a:cubicBezTo>
                    <a:pt x="1157" y="120"/>
                    <a:pt x="1157" y="120"/>
                    <a:pt x="1157" y="120"/>
                  </a:cubicBezTo>
                </a:path>
              </a:pathLst>
            </a:custGeom>
            <a:solidFill>
              <a:srgbClr val="ED7D3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8" name="Freeform 80"/>
            <p:cNvSpPr/>
            <p:nvPr/>
          </p:nvSpPr>
          <p:spPr bwMode="auto">
            <a:xfrm>
              <a:off x="6161368" y="2607775"/>
              <a:ext cx="1864976" cy="908475"/>
            </a:xfrm>
            <a:custGeom>
              <a:avLst/>
              <a:gdLst>
                <a:gd name="T0" fmla="*/ 0 w 923"/>
                <a:gd name="T1" fmla="*/ 95 h 450"/>
                <a:gd name="T2" fmla="*/ 95 w 923"/>
                <a:gd name="T3" fmla="*/ 0 h 450"/>
                <a:gd name="T4" fmla="*/ 828 w 923"/>
                <a:gd name="T5" fmla="*/ 0 h 450"/>
                <a:gd name="T6" fmla="*/ 923 w 923"/>
                <a:gd name="T7" fmla="*/ 95 h 450"/>
                <a:gd name="T8" fmla="*/ 923 w 923"/>
                <a:gd name="T9" fmla="*/ 240 h 450"/>
                <a:gd name="T10" fmla="*/ 828 w 923"/>
                <a:gd name="T11" fmla="*/ 336 h 450"/>
                <a:gd name="T12" fmla="*/ 161 w 923"/>
                <a:gd name="T13" fmla="*/ 336 h 450"/>
                <a:gd name="T14" fmla="*/ 122 w 923"/>
                <a:gd name="T15" fmla="*/ 336 h 450"/>
                <a:gd name="T16" fmla="*/ 0 w 923"/>
                <a:gd name="T17" fmla="*/ 450 h 450"/>
                <a:gd name="T18" fmla="*/ 0 w 923"/>
                <a:gd name="T19" fmla="*/ 250 h 450"/>
                <a:gd name="T20" fmla="*/ 0 w 923"/>
                <a:gd name="T21" fmla="*/ 250 h 450"/>
                <a:gd name="T22" fmla="*/ 0 w 923"/>
                <a:gd name="T23" fmla="*/ 240 h 450"/>
                <a:gd name="T24" fmla="*/ 0 w 923"/>
                <a:gd name="T25" fmla="*/ 9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3" h="450">
                  <a:moveTo>
                    <a:pt x="0" y="95"/>
                  </a:moveTo>
                  <a:cubicBezTo>
                    <a:pt x="0" y="42"/>
                    <a:pt x="42" y="0"/>
                    <a:pt x="95" y="0"/>
                  </a:cubicBezTo>
                  <a:cubicBezTo>
                    <a:pt x="828" y="0"/>
                    <a:pt x="828" y="0"/>
                    <a:pt x="828" y="0"/>
                  </a:cubicBezTo>
                  <a:cubicBezTo>
                    <a:pt x="881" y="0"/>
                    <a:pt x="923" y="42"/>
                    <a:pt x="923" y="95"/>
                  </a:cubicBezTo>
                  <a:cubicBezTo>
                    <a:pt x="923" y="240"/>
                    <a:pt x="923" y="240"/>
                    <a:pt x="923" y="240"/>
                  </a:cubicBezTo>
                  <a:cubicBezTo>
                    <a:pt x="923" y="293"/>
                    <a:pt x="881" y="336"/>
                    <a:pt x="828" y="336"/>
                  </a:cubicBezTo>
                  <a:cubicBezTo>
                    <a:pt x="161" y="336"/>
                    <a:pt x="161" y="336"/>
                    <a:pt x="161" y="336"/>
                  </a:cubicBezTo>
                  <a:cubicBezTo>
                    <a:pt x="122" y="336"/>
                    <a:pt x="122" y="336"/>
                    <a:pt x="122" y="336"/>
                  </a:cubicBezTo>
                  <a:cubicBezTo>
                    <a:pt x="57" y="336"/>
                    <a:pt x="4" y="386"/>
                    <a:pt x="0" y="450"/>
                  </a:cubicBezTo>
                  <a:cubicBezTo>
                    <a:pt x="0" y="250"/>
                    <a:pt x="0" y="250"/>
                    <a:pt x="0" y="250"/>
                  </a:cubicBezTo>
                  <a:cubicBezTo>
                    <a:pt x="0" y="250"/>
                    <a:pt x="0" y="250"/>
                    <a:pt x="0" y="250"/>
                  </a:cubicBezTo>
                  <a:cubicBezTo>
                    <a:pt x="0" y="247"/>
                    <a:pt x="0" y="244"/>
                    <a:pt x="0" y="240"/>
                  </a:cubicBezTo>
                  <a:cubicBezTo>
                    <a:pt x="0" y="95"/>
                    <a:pt x="0" y="95"/>
                    <a:pt x="0" y="95"/>
                  </a:cubicBezTo>
                </a:path>
              </a:pathLst>
            </a:custGeom>
            <a:solidFill>
              <a:srgbClr val="ED7D31">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19" name="Freeform 81"/>
            <p:cNvSpPr/>
            <p:nvPr/>
          </p:nvSpPr>
          <p:spPr bwMode="auto">
            <a:xfrm>
              <a:off x="6161368" y="2577092"/>
              <a:ext cx="1864976" cy="911143"/>
            </a:xfrm>
            <a:custGeom>
              <a:avLst/>
              <a:gdLst>
                <a:gd name="T0" fmla="*/ 0 w 923"/>
                <a:gd name="T1" fmla="*/ 96 h 451"/>
                <a:gd name="T2" fmla="*/ 95 w 923"/>
                <a:gd name="T3" fmla="*/ 0 h 451"/>
                <a:gd name="T4" fmla="*/ 828 w 923"/>
                <a:gd name="T5" fmla="*/ 0 h 451"/>
                <a:gd name="T6" fmla="*/ 923 w 923"/>
                <a:gd name="T7" fmla="*/ 96 h 451"/>
                <a:gd name="T8" fmla="*/ 923 w 923"/>
                <a:gd name="T9" fmla="*/ 241 h 451"/>
                <a:gd name="T10" fmla="*/ 828 w 923"/>
                <a:gd name="T11" fmla="*/ 337 h 451"/>
                <a:gd name="T12" fmla="*/ 161 w 923"/>
                <a:gd name="T13" fmla="*/ 337 h 451"/>
                <a:gd name="T14" fmla="*/ 122 w 923"/>
                <a:gd name="T15" fmla="*/ 337 h 451"/>
                <a:gd name="T16" fmla="*/ 0 w 923"/>
                <a:gd name="T17" fmla="*/ 451 h 451"/>
                <a:gd name="T18" fmla="*/ 0 w 923"/>
                <a:gd name="T19" fmla="*/ 250 h 451"/>
                <a:gd name="T20" fmla="*/ 0 w 923"/>
                <a:gd name="T21" fmla="*/ 250 h 451"/>
                <a:gd name="T22" fmla="*/ 0 w 923"/>
                <a:gd name="T23" fmla="*/ 241 h 451"/>
                <a:gd name="T24" fmla="*/ 0 w 923"/>
                <a:gd name="T25" fmla="*/ 9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3" h="451">
                  <a:moveTo>
                    <a:pt x="0" y="96"/>
                  </a:moveTo>
                  <a:cubicBezTo>
                    <a:pt x="0" y="43"/>
                    <a:pt x="42" y="0"/>
                    <a:pt x="95" y="0"/>
                  </a:cubicBezTo>
                  <a:cubicBezTo>
                    <a:pt x="828" y="0"/>
                    <a:pt x="828" y="0"/>
                    <a:pt x="828" y="0"/>
                  </a:cubicBezTo>
                  <a:cubicBezTo>
                    <a:pt x="881" y="0"/>
                    <a:pt x="923" y="43"/>
                    <a:pt x="923" y="96"/>
                  </a:cubicBezTo>
                  <a:cubicBezTo>
                    <a:pt x="923" y="241"/>
                    <a:pt x="923" y="241"/>
                    <a:pt x="923" y="241"/>
                  </a:cubicBezTo>
                  <a:cubicBezTo>
                    <a:pt x="923" y="294"/>
                    <a:pt x="881" y="337"/>
                    <a:pt x="828" y="337"/>
                  </a:cubicBezTo>
                  <a:cubicBezTo>
                    <a:pt x="161" y="337"/>
                    <a:pt x="161" y="337"/>
                    <a:pt x="161" y="337"/>
                  </a:cubicBezTo>
                  <a:cubicBezTo>
                    <a:pt x="122" y="337"/>
                    <a:pt x="122" y="337"/>
                    <a:pt x="122" y="337"/>
                  </a:cubicBezTo>
                  <a:cubicBezTo>
                    <a:pt x="57" y="337"/>
                    <a:pt x="4" y="387"/>
                    <a:pt x="0" y="451"/>
                  </a:cubicBezTo>
                  <a:cubicBezTo>
                    <a:pt x="0" y="250"/>
                    <a:pt x="0" y="250"/>
                    <a:pt x="0" y="250"/>
                  </a:cubicBezTo>
                  <a:cubicBezTo>
                    <a:pt x="0" y="250"/>
                    <a:pt x="0" y="250"/>
                    <a:pt x="0" y="250"/>
                  </a:cubicBezTo>
                  <a:cubicBezTo>
                    <a:pt x="0" y="247"/>
                    <a:pt x="0" y="244"/>
                    <a:pt x="0" y="241"/>
                  </a:cubicBezTo>
                  <a:cubicBezTo>
                    <a:pt x="0" y="96"/>
                    <a:pt x="0" y="96"/>
                    <a:pt x="0" y="96"/>
                  </a:cubicBezTo>
                </a:path>
              </a:pathLst>
            </a:custGeom>
            <a:solidFill>
              <a:srgbClr val="E94744"/>
            </a:solidFill>
            <a:ln>
              <a:noFill/>
            </a:ln>
          </p:spPr>
          <p:txBody>
            <a:bodyPr vert="horz" wrap="square" lIns="91440" tIns="45720" rIns="91440" bIns="45720" numCol="1" anchor="t" anchorCtr="0" compatLnSpc="1"/>
            <a:lstStyle/>
            <a:p>
              <a:pPr defTabSz="914400"/>
              <a:endParaRPr lang="en-US" kern="0">
                <a:solidFill>
                  <a:sysClr val="windowText" lastClr="000000"/>
                </a:solidFill>
                <a:cs typeface="+mn-ea"/>
                <a:sym typeface="+mn-lt"/>
              </a:endParaRPr>
            </a:p>
          </p:txBody>
        </p:sp>
        <p:sp>
          <p:nvSpPr>
            <p:cNvPr id="120" name="Freeform 82"/>
            <p:cNvSpPr/>
            <p:nvPr/>
          </p:nvSpPr>
          <p:spPr bwMode="auto">
            <a:xfrm>
              <a:off x="4335079" y="3060012"/>
              <a:ext cx="1826290" cy="919148"/>
            </a:xfrm>
            <a:custGeom>
              <a:avLst/>
              <a:gdLst>
                <a:gd name="T0" fmla="*/ 904 w 904"/>
                <a:gd name="T1" fmla="*/ 96 h 455"/>
                <a:gd name="T2" fmla="*/ 808 w 904"/>
                <a:gd name="T3" fmla="*/ 0 h 455"/>
                <a:gd name="T4" fmla="*/ 96 w 904"/>
                <a:gd name="T5" fmla="*/ 0 h 455"/>
                <a:gd name="T6" fmla="*/ 0 w 904"/>
                <a:gd name="T7" fmla="*/ 96 h 455"/>
                <a:gd name="T8" fmla="*/ 0 w 904"/>
                <a:gd name="T9" fmla="*/ 243 h 455"/>
                <a:gd name="T10" fmla="*/ 96 w 904"/>
                <a:gd name="T11" fmla="*/ 339 h 455"/>
                <a:gd name="T12" fmla="*/ 741 w 904"/>
                <a:gd name="T13" fmla="*/ 339 h 455"/>
                <a:gd name="T14" fmla="*/ 781 w 904"/>
                <a:gd name="T15" fmla="*/ 339 h 455"/>
                <a:gd name="T16" fmla="*/ 904 w 904"/>
                <a:gd name="T17" fmla="*/ 455 h 455"/>
                <a:gd name="T18" fmla="*/ 904 w 904"/>
                <a:gd name="T19" fmla="*/ 252 h 455"/>
                <a:gd name="T20" fmla="*/ 904 w 904"/>
                <a:gd name="T21" fmla="*/ 252 h 455"/>
                <a:gd name="T22" fmla="*/ 904 w 904"/>
                <a:gd name="T23" fmla="*/ 243 h 455"/>
                <a:gd name="T24" fmla="*/ 904 w 904"/>
                <a:gd name="T25" fmla="*/ 9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4" h="455">
                  <a:moveTo>
                    <a:pt x="904" y="96"/>
                  </a:moveTo>
                  <a:cubicBezTo>
                    <a:pt x="904" y="43"/>
                    <a:pt x="861" y="0"/>
                    <a:pt x="808" y="0"/>
                  </a:cubicBezTo>
                  <a:cubicBezTo>
                    <a:pt x="96" y="0"/>
                    <a:pt x="96" y="0"/>
                    <a:pt x="96" y="0"/>
                  </a:cubicBezTo>
                  <a:cubicBezTo>
                    <a:pt x="43" y="0"/>
                    <a:pt x="0" y="43"/>
                    <a:pt x="0" y="96"/>
                  </a:cubicBezTo>
                  <a:cubicBezTo>
                    <a:pt x="0" y="243"/>
                    <a:pt x="0" y="243"/>
                    <a:pt x="0" y="243"/>
                  </a:cubicBezTo>
                  <a:cubicBezTo>
                    <a:pt x="0" y="296"/>
                    <a:pt x="43" y="339"/>
                    <a:pt x="96" y="339"/>
                  </a:cubicBezTo>
                  <a:cubicBezTo>
                    <a:pt x="741" y="339"/>
                    <a:pt x="741" y="339"/>
                    <a:pt x="741" y="339"/>
                  </a:cubicBezTo>
                  <a:cubicBezTo>
                    <a:pt x="781" y="339"/>
                    <a:pt x="781" y="339"/>
                    <a:pt x="781" y="339"/>
                  </a:cubicBezTo>
                  <a:cubicBezTo>
                    <a:pt x="846" y="339"/>
                    <a:pt x="900" y="390"/>
                    <a:pt x="904" y="455"/>
                  </a:cubicBezTo>
                  <a:cubicBezTo>
                    <a:pt x="904" y="252"/>
                    <a:pt x="904" y="252"/>
                    <a:pt x="904" y="252"/>
                  </a:cubicBezTo>
                  <a:cubicBezTo>
                    <a:pt x="904" y="252"/>
                    <a:pt x="904" y="252"/>
                    <a:pt x="904" y="252"/>
                  </a:cubicBezTo>
                  <a:cubicBezTo>
                    <a:pt x="904" y="249"/>
                    <a:pt x="904" y="246"/>
                    <a:pt x="904" y="243"/>
                  </a:cubicBezTo>
                  <a:cubicBezTo>
                    <a:pt x="904" y="96"/>
                    <a:pt x="904" y="96"/>
                    <a:pt x="904" y="96"/>
                  </a:cubicBezTo>
                </a:path>
              </a:pathLst>
            </a:custGeom>
            <a:solidFill>
              <a:srgbClr val="C34A3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21" name="Freeform 83"/>
            <p:cNvSpPr/>
            <p:nvPr/>
          </p:nvSpPr>
          <p:spPr bwMode="auto">
            <a:xfrm>
              <a:off x="4335079" y="3027995"/>
              <a:ext cx="1826290" cy="920482"/>
            </a:xfrm>
            <a:custGeom>
              <a:avLst/>
              <a:gdLst>
                <a:gd name="T0" fmla="*/ 904 w 904"/>
                <a:gd name="T1" fmla="*/ 97 h 456"/>
                <a:gd name="T2" fmla="*/ 808 w 904"/>
                <a:gd name="T3" fmla="*/ 0 h 456"/>
                <a:gd name="T4" fmla="*/ 96 w 904"/>
                <a:gd name="T5" fmla="*/ 0 h 456"/>
                <a:gd name="T6" fmla="*/ 0 w 904"/>
                <a:gd name="T7" fmla="*/ 97 h 456"/>
                <a:gd name="T8" fmla="*/ 0 w 904"/>
                <a:gd name="T9" fmla="*/ 244 h 456"/>
                <a:gd name="T10" fmla="*/ 96 w 904"/>
                <a:gd name="T11" fmla="*/ 340 h 456"/>
                <a:gd name="T12" fmla="*/ 741 w 904"/>
                <a:gd name="T13" fmla="*/ 340 h 456"/>
                <a:gd name="T14" fmla="*/ 781 w 904"/>
                <a:gd name="T15" fmla="*/ 340 h 456"/>
                <a:gd name="T16" fmla="*/ 904 w 904"/>
                <a:gd name="T17" fmla="*/ 456 h 456"/>
                <a:gd name="T18" fmla="*/ 904 w 904"/>
                <a:gd name="T19" fmla="*/ 253 h 456"/>
                <a:gd name="T20" fmla="*/ 904 w 904"/>
                <a:gd name="T21" fmla="*/ 253 h 456"/>
                <a:gd name="T22" fmla="*/ 904 w 904"/>
                <a:gd name="T23" fmla="*/ 244 h 456"/>
                <a:gd name="T24" fmla="*/ 904 w 904"/>
                <a:gd name="T25" fmla="*/ 9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4" h="456">
                  <a:moveTo>
                    <a:pt x="904" y="97"/>
                  </a:moveTo>
                  <a:cubicBezTo>
                    <a:pt x="904" y="44"/>
                    <a:pt x="861" y="0"/>
                    <a:pt x="808" y="0"/>
                  </a:cubicBezTo>
                  <a:cubicBezTo>
                    <a:pt x="96" y="0"/>
                    <a:pt x="96" y="0"/>
                    <a:pt x="96" y="0"/>
                  </a:cubicBezTo>
                  <a:cubicBezTo>
                    <a:pt x="43" y="0"/>
                    <a:pt x="0" y="44"/>
                    <a:pt x="0" y="97"/>
                  </a:cubicBezTo>
                  <a:cubicBezTo>
                    <a:pt x="0" y="244"/>
                    <a:pt x="0" y="244"/>
                    <a:pt x="0" y="244"/>
                  </a:cubicBezTo>
                  <a:cubicBezTo>
                    <a:pt x="0" y="297"/>
                    <a:pt x="43" y="340"/>
                    <a:pt x="96" y="340"/>
                  </a:cubicBezTo>
                  <a:cubicBezTo>
                    <a:pt x="741" y="340"/>
                    <a:pt x="741" y="340"/>
                    <a:pt x="741" y="340"/>
                  </a:cubicBezTo>
                  <a:cubicBezTo>
                    <a:pt x="781" y="340"/>
                    <a:pt x="781" y="340"/>
                    <a:pt x="781" y="340"/>
                  </a:cubicBezTo>
                  <a:cubicBezTo>
                    <a:pt x="846" y="340"/>
                    <a:pt x="900" y="391"/>
                    <a:pt x="904" y="456"/>
                  </a:cubicBezTo>
                  <a:cubicBezTo>
                    <a:pt x="904" y="253"/>
                    <a:pt x="904" y="253"/>
                    <a:pt x="904" y="253"/>
                  </a:cubicBezTo>
                  <a:cubicBezTo>
                    <a:pt x="904" y="253"/>
                    <a:pt x="904" y="253"/>
                    <a:pt x="904" y="253"/>
                  </a:cubicBezTo>
                  <a:cubicBezTo>
                    <a:pt x="904" y="250"/>
                    <a:pt x="904" y="247"/>
                    <a:pt x="904" y="244"/>
                  </a:cubicBezTo>
                  <a:cubicBezTo>
                    <a:pt x="904" y="97"/>
                    <a:pt x="904" y="97"/>
                    <a:pt x="904" y="97"/>
                  </a:cubicBezTo>
                </a:path>
              </a:pathLst>
            </a:custGeom>
            <a:solidFill>
              <a:srgbClr val="E9474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22" name="Freeform 86"/>
            <p:cNvSpPr/>
            <p:nvPr/>
          </p:nvSpPr>
          <p:spPr bwMode="auto">
            <a:xfrm>
              <a:off x="4076275" y="2263577"/>
              <a:ext cx="2085092" cy="997856"/>
            </a:xfrm>
            <a:custGeom>
              <a:avLst/>
              <a:gdLst>
                <a:gd name="T0" fmla="*/ 1032 w 1032"/>
                <a:gd name="T1" fmla="*/ 105 h 494"/>
                <a:gd name="T2" fmla="*/ 927 w 1032"/>
                <a:gd name="T3" fmla="*/ 0 h 494"/>
                <a:gd name="T4" fmla="*/ 105 w 1032"/>
                <a:gd name="T5" fmla="*/ 0 h 494"/>
                <a:gd name="T6" fmla="*/ 0 w 1032"/>
                <a:gd name="T7" fmla="*/ 105 h 494"/>
                <a:gd name="T8" fmla="*/ 0 w 1032"/>
                <a:gd name="T9" fmla="*/ 264 h 494"/>
                <a:gd name="T10" fmla="*/ 105 w 1032"/>
                <a:gd name="T11" fmla="*/ 369 h 494"/>
                <a:gd name="T12" fmla="*/ 855 w 1032"/>
                <a:gd name="T13" fmla="*/ 369 h 494"/>
                <a:gd name="T14" fmla="*/ 898 w 1032"/>
                <a:gd name="T15" fmla="*/ 369 h 494"/>
                <a:gd name="T16" fmla="*/ 1032 w 1032"/>
                <a:gd name="T17" fmla="*/ 494 h 494"/>
                <a:gd name="T18" fmla="*/ 1032 w 1032"/>
                <a:gd name="T19" fmla="*/ 274 h 494"/>
                <a:gd name="T20" fmla="*/ 1032 w 1032"/>
                <a:gd name="T21" fmla="*/ 274 h 494"/>
                <a:gd name="T22" fmla="*/ 1032 w 1032"/>
                <a:gd name="T23" fmla="*/ 264 h 494"/>
                <a:gd name="T24" fmla="*/ 1032 w 1032"/>
                <a:gd name="T25" fmla="*/ 10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2" h="494">
                  <a:moveTo>
                    <a:pt x="1032" y="105"/>
                  </a:moveTo>
                  <a:cubicBezTo>
                    <a:pt x="1032" y="47"/>
                    <a:pt x="985" y="0"/>
                    <a:pt x="927" y="0"/>
                  </a:cubicBezTo>
                  <a:cubicBezTo>
                    <a:pt x="105" y="0"/>
                    <a:pt x="105" y="0"/>
                    <a:pt x="105" y="0"/>
                  </a:cubicBezTo>
                  <a:cubicBezTo>
                    <a:pt x="47" y="0"/>
                    <a:pt x="0" y="47"/>
                    <a:pt x="0" y="105"/>
                  </a:cubicBezTo>
                  <a:cubicBezTo>
                    <a:pt x="0" y="264"/>
                    <a:pt x="0" y="264"/>
                    <a:pt x="0" y="264"/>
                  </a:cubicBezTo>
                  <a:cubicBezTo>
                    <a:pt x="0" y="322"/>
                    <a:pt x="47" y="369"/>
                    <a:pt x="105" y="369"/>
                  </a:cubicBezTo>
                  <a:cubicBezTo>
                    <a:pt x="855" y="369"/>
                    <a:pt x="855" y="369"/>
                    <a:pt x="855" y="369"/>
                  </a:cubicBezTo>
                  <a:cubicBezTo>
                    <a:pt x="898" y="369"/>
                    <a:pt x="898" y="369"/>
                    <a:pt x="898" y="369"/>
                  </a:cubicBezTo>
                  <a:cubicBezTo>
                    <a:pt x="969" y="369"/>
                    <a:pt x="1027" y="424"/>
                    <a:pt x="1032" y="494"/>
                  </a:cubicBezTo>
                  <a:cubicBezTo>
                    <a:pt x="1032" y="274"/>
                    <a:pt x="1032" y="274"/>
                    <a:pt x="1032" y="274"/>
                  </a:cubicBezTo>
                  <a:cubicBezTo>
                    <a:pt x="1032" y="274"/>
                    <a:pt x="1032" y="274"/>
                    <a:pt x="1032" y="274"/>
                  </a:cubicBezTo>
                  <a:cubicBezTo>
                    <a:pt x="1032" y="271"/>
                    <a:pt x="1032" y="268"/>
                    <a:pt x="1032" y="264"/>
                  </a:cubicBezTo>
                  <a:cubicBezTo>
                    <a:pt x="1032" y="105"/>
                    <a:pt x="1032" y="105"/>
                    <a:pt x="1032" y="105"/>
                  </a:cubicBezTo>
                </a:path>
              </a:pathLst>
            </a:custGeom>
            <a:solidFill>
              <a:srgbClr val="015A7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23" name="Freeform 87"/>
            <p:cNvSpPr/>
            <p:nvPr/>
          </p:nvSpPr>
          <p:spPr bwMode="auto">
            <a:xfrm>
              <a:off x="4076276" y="2787869"/>
              <a:ext cx="2085092" cy="500262"/>
            </a:xfrm>
            <a:custGeom>
              <a:avLst/>
              <a:gdLst>
                <a:gd name="T0" fmla="*/ 898 w 1032"/>
                <a:gd name="T1" fmla="*/ 105 h 248"/>
                <a:gd name="T2" fmla="*/ 855 w 1032"/>
                <a:gd name="T3" fmla="*/ 105 h 248"/>
                <a:gd name="T4" fmla="*/ 105 w 1032"/>
                <a:gd name="T5" fmla="*/ 105 h 248"/>
                <a:gd name="T6" fmla="*/ 0 w 1032"/>
                <a:gd name="T7" fmla="*/ 0 h 248"/>
                <a:gd name="T8" fmla="*/ 0 w 1032"/>
                <a:gd name="T9" fmla="*/ 18 h 248"/>
                <a:gd name="T10" fmla="*/ 105 w 1032"/>
                <a:gd name="T11" fmla="*/ 123 h 248"/>
                <a:gd name="T12" fmla="*/ 855 w 1032"/>
                <a:gd name="T13" fmla="*/ 123 h 248"/>
                <a:gd name="T14" fmla="*/ 898 w 1032"/>
                <a:gd name="T15" fmla="*/ 123 h 248"/>
                <a:gd name="T16" fmla="*/ 1032 w 1032"/>
                <a:gd name="T17" fmla="*/ 248 h 248"/>
                <a:gd name="T18" fmla="*/ 1032 w 1032"/>
                <a:gd name="T19" fmla="*/ 230 h 248"/>
                <a:gd name="T20" fmla="*/ 898 w 1032"/>
                <a:gd name="T21" fmla="*/ 10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2" h="248">
                  <a:moveTo>
                    <a:pt x="898" y="105"/>
                  </a:moveTo>
                  <a:cubicBezTo>
                    <a:pt x="855" y="105"/>
                    <a:pt x="855" y="105"/>
                    <a:pt x="855" y="105"/>
                  </a:cubicBezTo>
                  <a:cubicBezTo>
                    <a:pt x="105" y="105"/>
                    <a:pt x="105" y="105"/>
                    <a:pt x="105" y="105"/>
                  </a:cubicBezTo>
                  <a:cubicBezTo>
                    <a:pt x="47" y="105"/>
                    <a:pt x="0" y="58"/>
                    <a:pt x="0" y="0"/>
                  </a:cubicBezTo>
                  <a:cubicBezTo>
                    <a:pt x="0" y="18"/>
                    <a:pt x="0" y="18"/>
                    <a:pt x="0" y="18"/>
                  </a:cubicBezTo>
                  <a:cubicBezTo>
                    <a:pt x="0" y="76"/>
                    <a:pt x="47" y="123"/>
                    <a:pt x="105" y="123"/>
                  </a:cubicBezTo>
                  <a:cubicBezTo>
                    <a:pt x="855" y="123"/>
                    <a:pt x="855" y="123"/>
                    <a:pt x="855" y="123"/>
                  </a:cubicBezTo>
                  <a:cubicBezTo>
                    <a:pt x="898" y="123"/>
                    <a:pt x="898" y="123"/>
                    <a:pt x="898" y="123"/>
                  </a:cubicBezTo>
                  <a:cubicBezTo>
                    <a:pt x="969" y="123"/>
                    <a:pt x="1027" y="178"/>
                    <a:pt x="1032" y="248"/>
                  </a:cubicBezTo>
                  <a:cubicBezTo>
                    <a:pt x="1032" y="230"/>
                    <a:pt x="1032" y="230"/>
                    <a:pt x="1032" y="230"/>
                  </a:cubicBezTo>
                  <a:cubicBezTo>
                    <a:pt x="1027" y="160"/>
                    <a:pt x="969" y="105"/>
                    <a:pt x="898" y="105"/>
                  </a:cubicBezTo>
                  <a:close/>
                </a:path>
              </a:pathLst>
            </a:custGeom>
            <a:solidFill>
              <a:srgbClr val="5B9BD5">
                <a:lumMod val="50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24" name="Freeform 90"/>
            <p:cNvSpPr/>
            <p:nvPr/>
          </p:nvSpPr>
          <p:spPr bwMode="auto">
            <a:xfrm>
              <a:off x="6165370" y="2577092"/>
              <a:ext cx="1514126" cy="242794"/>
            </a:xfrm>
            <a:custGeom>
              <a:avLst/>
              <a:gdLst>
                <a:gd name="T0" fmla="*/ 749 w 749"/>
                <a:gd name="T1" fmla="*/ 0 h 120"/>
                <a:gd name="T2" fmla="*/ 729 w 749"/>
                <a:gd name="T3" fmla="*/ 0 h 120"/>
                <a:gd name="T4" fmla="*/ 717 w 749"/>
                <a:gd name="T5" fmla="*/ 1 h 120"/>
                <a:gd name="T6" fmla="*/ 720 w 749"/>
                <a:gd name="T7" fmla="*/ 1 h 120"/>
                <a:gd name="T8" fmla="*/ 717 w 749"/>
                <a:gd name="T9" fmla="*/ 1 h 120"/>
                <a:gd name="T10" fmla="*/ 717 w 749"/>
                <a:gd name="T11" fmla="*/ 1 h 120"/>
                <a:gd name="T12" fmla="*/ 106 w 749"/>
                <a:gd name="T13" fmla="*/ 1 h 120"/>
                <a:gd name="T14" fmla="*/ 0 w 749"/>
                <a:gd name="T15" fmla="*/ 91 h 120"/>
                <a:gd name="T16" fmla="*/ 0 w 749"/>
                <a:gd name="T17" fmla="*/ 120 h 120"/>
                <a:gd name="T18" fmla="*/ 117 w 749"/>
                <a:gd name="T19" fmla="*/ 10 h 120"/>
                <a:gd name="T20" fmla="*/ 154 w 749"/>
                <a:gd name="T21" fmla="*/ 10 h 120"/>
                <a:gd name="T22" fmla="*/ 707 w 749"/>
                <a:gd name="T23" fmla="*/ 10 h 120"/>
                <a:gd name="T24" fmla="*/ 749 w 749"/>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9" h="120">
                  <a:moveTo>
                    <a:pt x="749" y="0"/>
                  </a:moveTo>
                  <a:cubicBezTo>
                    <a:pt x="729" y="0"/>
                    <a:pt x="729" y="0"/>
                    <a:pt x="729" y="0"/>
                  </a:cubicBezTo>
                  <a:cubicBezTo>
                    <a:pt x="725" y="1"/>
                    <a:pt x="721" y="1"/>
                    <a:pt x="717" y="1"/>
                  </a:cubicBezTo>
                  <a:cubicBezTo>
                    <a:pt x="720" y="1"/>
                    <a:pt x="720" y="1"/>
                    <a:pt x="720" y="1"/>
                  </a:cubicBezTo>
                  <a:cubicBezTo>
                    <a:pt x="717" y="1"/>
                    <a:pt x="717" y="1"/>
                    <a:pt x="717" y="1"/>
                  </a:cubicBezTo>
                  <a:cubicBezTo>
                    <a:pt x="717" y="1"/>
                    <a:pt x="717" y="1"/>
                    <a:pt x="717" y="1"/>
                  </a:cubicBezTo>
                  <a:cubicBezTo>
                    <a:pt x="106" y="1"/>
                    <a:pt x="106" y="1"/>
                    <a:pt x="106" y="1"/>
                  </a:cubicBezTo>
                  <a:cubicBezTo>
                    <a:pt x="53" y="1"/>
                    <a:pt x="8" y="40"/>
                    <a:pt x="0" y="91"/>
                  </a:cubicBezTo>
                  <a:cubicBezTo>
                    <a:pt x="0" y="120"/>
                    <a:pt x="0" y="120"/>
                    <a:pt x="0" y="120"/>
                  </a:cubicBezTo>
                  <a:cubicBezTo>
                    <a:pt x="4" y="58"/>
                    <a:pt x="54" y="10"/>
                    <a:pt x="117" y="10"/>
                  </a:cubicBezTo>
                  <a:cubicBezTo>
                    <a:pt x="154" y="10"/>
                    <a:pt x="154" y="10"/>
                    <a:pt x="154" y="10"/>
                  </a:cubicBezTo>
                  <a:cubicBezTo>
                    <a:pt x="707" y="10"/>
                    <a:pt x="707" y="10"/>
                    <a:pt x="707" y="10"/>
                  </a:cubicBezTo>
                  <a:cubicBezTo>
                    <a:pt x="722" y="10"/>
                    <a:pt x="736" y="7"/>
                    <a:pt x="749" y="0"/>
                  </a:cubicBezTo>
                </a:path>
              </a:pathLst>
            </a:custGeom>
            <a:solidFill>
              <a:srgbClr val="00808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sp>
          <p:nvSpPr>
            <p:cNvPr id="125" name="Freeform 91"/>
            <p:cNvSpPr/>
            <p:nvPr/>
          </p:nvSpPr>
          <p:spPr bwMode="auto">
            <a:xfrm>
              <a:off x="6161368" y="1979446"/>
              <a:ext cx="1623517" cy="804421"/>
            </a:xfrm>
            <a:custGeom>
              <a:avLst/>
              <a:gdLst>
                <a:gd name="T0" fmla="*/ 0 w 803"/>
                <a:gd name="T1" fmla="*/ 85 h 398"/>
                <a:gd name="T2" fmla="*/ 84 w 803"/>
                <a:gd name="T3" fmla="*/ 0 h 398"/>
                <a:gd name="T4" fmla="*/ 719 w 803"/>
                <a:gd name="T5" fmla="*/ 0 h 398"/>
                <a:gd name="T6" fmla="*/ 803 w 803"/>
                <a:gd name="T7" fmla="*/ 85 h 398"/>
                <a:gd name="T8" fmla="*/ 803 w 803"/>
                <a:gd name="T9" fmla="*/ 213 h 398"/>
                <a:gd name="T10" fmla="*/ 719 w 803"/>
                <a:gd name="T11" fmla="*/ 297 h 398"/>
                <a:gd name="T12" fmla="*/ 722 w 803"/>
                <a:gd name="T13" fmla="*/ 297 h 398"/>
                <a:gd name="T14" fmla="*/ 108 w 803"/>
                <a:gd name="T15" fmla="*/ 297 h 398"/>
                <a:gd name="T16" fmla="*/ 0 w 803"/>
                <a:gd name="T17" fmla="*/ 398 h 398"/>
                <a:gd name="T18" fmla="*/ 0 w 803"/>
                <a:gd name="T19" fmla="*/ 221 h 398"/>
                <a:gd name="T20" fmla="*/ 1 w 803"/>
                <a:gd name="T21" fmla="*/ 221 h 398"/>
                <a:gd name="T22" fmla="*/ 0 w 803"/>
                <a:gd name="T23" fmla="*/ 213 h 398"/>
                <a:gd name="T24" fmla="*/ 0 w 803"/>
                <a:gd name="T25" fmla="*/ 85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3" h="398">
                  <a:moveTo>
                    <a:pt x="0" y="85"/>
                  </a:moveTo>
                  <a:cubicBezTo>
                    <a:pt x="0" y="38"/>
                    <a:pt x="38" y="0"/>
                    <a:pt x="84" y="0"/>
                  </a:cubicBezTo>
                  <a:cubicBezTo>
                    <a:pt x="719" y="0"/>
                    <a:pt x="719" y="0"/>
                    <a:pt x="719" y="0"/>
                  </a:cubicBezTo>
                  <a:cubicBezTo>
                    <a:pt x="765" y="0"/>
                    <a:pt x="803" y="38"/>
                    <a:pt x="803" y="85"/>
                  </a:cubicBezTo>
                  <a:cubicBezTo>
                    <a:pt x="803" y="213"/>
                    <a:pt x="803" y="213"/>
                    <a:pt x="803" y="213"/>
                  </a:cubicBezTo>
                  <a:cubicBezTo>
                    <a:pt x="803" y="259"/>
                    <a:pt x="765" y="297"/>
                    <a:pt x="719" y="297"/>
                  </a:cubicBezTo>
                  <a:cubicBezTo>
                    <a:pt x="722" y="297"/>
                    <a:pt x="722" y="297"/>
                    <a:pt x="722" y="297"/>
                  </a:cubicBezTo>
                  <a:cubicBezTo>
                    <a:pt x="108" y="297"/>
                    <a:pt x="108" y="297"/>
                    <a:pt x="108" y="297"/>
                  </a:cubicBezTo>
                  <a:cubicBezTo>
                    <a:pt x="51" y="297"/>
                    <a:pt x="4" y="342"/>
                    <a:pt x="0" y="398"/>
                  </a:cubicBezTo>
                  <a:cubicBezTo>
                    <a:pt x="0" y="221"/>
                    <a:pt x="0" y="221"/>
                    <a:pt x="0" y="221"/>
                  </a:cubicBezTo>
                  <a:cubicBezTo>
                    <a:pt x="1" y="221"/>
                    <a:pt x="1" y="221"/>
                    <a:pt x="1" y="221"/>
                  </a:cubicBezTo>
                  <a:cubicBezTo>
                    <a:pt x="0" y="218"/>
                    <a:pt x="0" y="216"/>
                    <a:pt x="0" y="213"/>
                  </a:cubicBezTo>
                  <a:cubicBezTo>
                    <a:pt x="0" y="85"/>
                    <a:pt x="0" y="85"/>
                    <a:pt x="0" y="85"/>
                  </a:cubicBezTo>
                </a:path>
              </a:pathLst>
            </a:custGeom>
            <a:solidFill>
              <a:srgbClr val="00999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cs typeface="+mn-ea"/>
                <a:sym typeface="+mn-lt"/>
              </a:endParaRPr>
            </a:p>
          </p:txBody>
        </p:sp>
      </p:grpSp>
      <p:sp>
        <p:nvSpPr>
          <p:cNvPr id="126" name="Freeform 237"/>
          <p:cNvSpPr>
            <a:spLocks noChangeAspect="1" noChangeArrowheads="1"/>
          </p:cNvSpPr>
          <p:nvPr/>
        </p:nvSpPr>
        <p:spPr bwMode="auto">
          <a:xfrm>
            <a:off x="4806644" y="2342649"/>
            <a:ext cx="337492" cy="247928"/>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ysClr val="window" lastClr="FFFFFF"/>
          </a:solidFill>
          <a:ln>
            <a:noFill/>
          </a:ln>
          <a:effectLst/>
        </p:spPr>
        <p:txBody>
          <a:bodyPr wrap="none" lIns="91420" tIns="45710" rIns="91420" bIns="4571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ysClr val="windowText" lastClr="000000"/>
              </a:solidFill>
              <a:effectLst/>
              <a:uLnTx/>
              <a:uFillTx/>
              <a:cs typeface="+mn-ea"/>
              <a:sym typeface="+mn-lt"/>
            </a:endParaRPr>
          </a:p>
        </p:txBody>
      </p:sp>
      <p:sp>
        <p:nvSpPr>
          <p:cNvPr id="128" name="Freeform 141"/>
          <p:cNvSpPr>
            <a:spLocks noChangeAspect="1" noChangeArrowheads="1"/>
          </p:cNvSpPr>
          <p:nvPr/>
        </p:nvSpPr>
        <p:spPr bwMode="auto">
          <a:xfrm>
            <a:off x="4116763" y="2624837"/>
            <a:ext cx="287726" cy="344364"/>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ysClr val="window" lastClr="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68580" tIns="34290" rIns="68580" bIns="3429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cs typeface="+mn-ea"/>
              <a:sym typeface="+mn-lt"/>
            </a:endParaRPr>
          </a:p>
        </p:txBody>
      </p:sp>
      <p:sp>
        <p:nvSpPr>
          <p:cNvPr id="140" name="TextBox 153"/>
          <p:cNvSpPr txBox="1"/>
          <p:nvPr/>
        </p:nvSpPr>
        <p:spPr>
          <a:xfrm>
            <a:off x="5367426" y="1859744"/>
            <a:ext cx="446276" cy="253916"/>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 lastClr="FFFFFF"/>
                </a:solidFill>
                <a:effectLst/>
                <a:uLnTx/>
                <a:uFillTx/>
                <a:cs typeface="+mn-ea"/>
                <a:sym typeface="+mn-lt"/>
              </a:rPr>
              <a:t>规范</a:t>
            </a:r>
            <a:endParaRPr kumimoji="0" lang="id-ID" altLang="zh-CN" sz="1200" b="1" i="0" u="none" strike="noStrike" kern="0" cap="none" spc="0" normalizeH="0" baseline="0" noProof="0" dirty="0">
              <a:ln>
                <a:noFill/>
              </a:ln>
              <a:solidFill>
                <a:sysClr val="window" lastClr="FFFFFF"/>
              </a:solidFill>
              <a:effectLst/>
              <a:uLnTx/>
              <a:uFillTx/>
              <a:cs typeface="+mn-ea"/>
              <a:sym typeface="+mn-lt"/>
            </a:endParaRPr>
          </a:p>
        </p:txBody>
      </p:sp>
      <p:sp>
        <p:nvSpPr>
          <p:cNvPr id="141" name="TextBox 154"/>
          <p:cNvSpPr txBox="1"/>
          <p:nvPr/>
        </p:nvSpPr>
        <p:spPr>
          <a:xfrm>
            <a:off x="5162348" y="2338790"/>
            <a:ext cx="856645" cy="284693"/>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1400" b="1" kern="0" dirty="0" smtClean="0">
                <a:solidFill>
                  <a:sysClr val="window" lastClr="FFFFFF"/>
                </a:solidFill>
                <a:cs typeface="+mn-ea"/>
                <a:sym typeface="+mn-lt"/>
              </a:rPr>
              <a:t>阳光招采</a:t>
            </a:r>
            <a:endParaRPr kumimoji="0" lang="id-ID" altLang="zh-CN" sz="1400" b="1" i="0" u="none" strike="noStrike" kern="0" cap="none" spc="0" normalizeH="0" baseline="0" noProof="0" dirty="0">
              <a:ln>
                <a:noFill/>
              </a:ln>
              <a:solidFill>
                <a:sysClr val="window" lastClr="FFFFFF"/>
              </a:solidFill>
              <a:effectLst/>
              <a:uLnTx/>
              <a:uFillTx/>
              <a:cs typeface="+mn-ea"/>
              <a:sym typeface="+mn-lt"/>
            </a:endParaRPr>
          </a:p>
        </p:txBody>
      </p:sp>
      <p:sp>
        <p:nvSpPr>
          <p:cNvPr id="142" name="TextBox 155"/>
          <p:cNvSpPr txBox="1"/>
          <p:nvPr/>
        </p:nvSpPr>
        <p:spPr>
          <a:xfrm>
            <a:off x="5517148" y="2888712"/>
            <a:ext cx="446276" cy="253916"/>
          </a:xfrm>
          <a:prstGeom prst="rect">
            <a:avLst/>
          </a:prstGeom>
          <a:noFill/>
        </p:spPr>
        <p:txBody>
          <a:bodyPr wrap="none" lIns="68580" tIns="34290" rIns="68580" bIns="34290" rtlCol="0">
            <a:spAutoFit/>
          </a:bodyPr>
          <a:lstStyle/>
          <a:p>
            <a:pPr lvl="0" algn="r" defTabSz="914400"/>
            <a:r>
              <a:rPr lang="zh-CN" altLang="en-US" sz="1200" b="1" kern="0" dirty="0">
                <a:solidFill>
                  <a:sysClr val="window" lastClr="FFFFFF"/>
                </a:solidFill>
                <a:cs typeface="+mn-ea"/>
                <a:sym typeface="+mn-lt"/>
              </a:rPr>
              <a:t>防控</a:t>
            </a:r>
            <a:endParaRPr kumimoji="0" lang="id-ID" altLang="zh-CN" sz="1200" b="1" i="0" u="none" strike="noStrike" kern="0" cap="none" spc="0" normalizeH="0" baseline="0" noProof="0" dirty="0">
              <a:ln>
                <a:noFill/>
              </a:ln>
              <a:solidFill>
                <a:sysClr val="window" lastClr="FFFFFF"/>
              </a:solidFill>
              <a:effectLst/>
              <a:uLnTx/>
              <a:uFillTx/>
              <a:cs typeface="+mn-ea"/>
              <a:sym typeface="+mn-lt"/>
            </a:endParaRPr>
          </a:p>
        </p:txBody>
      </p:sp>
      <p:sp>
        <p:nvSpPr>
          <p:cNvPr id="143" name="TextBox 159"/>
          <p:cNvSpPr txBox="1"/>
          <p:nvPr/>
        </p:nvSpPr>
        <p:spPr>
          <a:xfrm>
            <a:off x="3561223" y="2114172"/>
            <a:ext cx="446276" cy="253916"/>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ysClr val="window" lastClr="FFFFFF"/>
                </a:solidFill>
                <a:effectLst/>
                <a:uLnTx/>
                <a:uFillTx/>
                <a:cs typeface="+mn-ea"/>
                <a:sym typeface="+mn-lt"/>
              </a:rPr>
              <a:t>效率</a:t>
            </a:r>
            <a:endParaRPr kumimoji="0" lang="id-ID" altLang="zh-CN" sz="1200" b="1" i="0" u="none" strike="noStrike" kern="0" cap="none" spc="0" normalizeH="0" baseline="0" noProof="0" dirty="0">
              <a:ln>
                <a:noFill/>
              </a:ln>
              <a:solidFill>
                <a:sysClr val="window" lastClr="FFFFFF"/>
              </a:solidFill>
              <a:effectLst/>
              <a:uLnTx/>
              <a:uFillTx/>
              <a:cs typeface="+mn-ea"/>
              <a:sym typeface="+mn-lt"/>
            </a:endParaRPr>
          </a:p>
        </p:txBody>
      </p:sp>
      <p:sp>
        <p:nvSpPr>
          <p:cNvPr id="144" name="TextBox 161"/>
          <p:cNvSpPr txBox="1"/>
          <p:nvPr/>
        </p:nvSpPr>
        <p:spPr>
          <a:xfrm>
            <a:off x="3227054" y="2673457"/>
            <a:ext cx="856645" cy="284693"/>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 lastClr="FFFFFF"/>
                </a:solidFill>
                <a:effectLst/>
                <a:uLnTx/>
                <a:uFillTx/>
                <a:cs typeface="+mn-ea"/>
                <a:sym typeface="+mn-lt"/>
              </a:rPr>
              <a:t>降本增效</a:t>
            </a:r>
            <a:endParaRPr kumimoji="0" lang="id-ID" altLang="zh-CN" sz="1400" b="1" i="0" u="none" strike="noStrike" kern="0" cap="none" spc="0" normalizeH="0" baseline="0" noProof="0" dirty="0">
              <a:ln>
                <a:noFill/>
              </a:ln>
              <a:solidFill>
                <a:sysClr val="window" lastClr="FFFFFF"/>
              </a:solidFill>
              <a:effectLst/>
              <a:uLnTx/>
              <a:uFillTx/>
              <a:cs typeface="+mn-ea"/>
              <a:sym typeface="+mn-lt"/>
            </a:endParaRPr>
          </a:p>
        </p:txBody>
      </p:sp>
      <p:sp>
        <p:nvSpPr>
          <p:cNvPr id="145" name="TextBox 162"/>
          <p:cNvSpPr txBox="1"/>
          <p:nvPr/>
        </p:nvSpPr>
        <p:spPr>
          <a:xfrm>
            <a:off x="3561223" y="3231743"/>
            <a:ext cx="446276" cy="253916"/>
          </a:xfrm>
          <a:prstGeom prst="rect">
            <a:avLst/>
          </a:prstGeom>
          <a:noFill/>
        </p:spPr>
        <p:txBody>
          <a:bodyPr wrap="none" lIns="68580" tIns="34290" rIns="68580" bIns="3429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zh-CN" altLang="en-US" sz="1200" b="1" kern="0" dirty="0" smtClean="0">
                <a:solidFill>
                  <a:sysClr val="window" lastClr="FFFFFF"/>
                </a:solidFill>
                <a:cs typeface="+mn-ea"/>
                <a:sym typeface="+mn-lt"/>
              </a:rPr>
              <a:t>成本</a:t>
            </a:r>
            <a:endParaRPr kumimoji="0" lang="id-ID" sz="1200" b="1" i="0" u="none" strike="noStrike" kern="0" cap="none" spc="0" normalizeH="0" baseline="0" noProof="0" dirty="0">
              <a:ln>
                <a:noFill/>
              </a:ln>
              <a:solidFill>
                <a:sysClr val="window" lastClr="FFFFFF"/>
              </a:solidFill>
              <a:effectLst/>
              <a:uLnTx/>
              <a:uFillTx/>
              <a:cs typeface="+mn-ea"/>
              <a:sym typeface="+mn-lt"/>
            </a:endParaRPr>
          </a:p>
        </p:txBody>
      </p:sp>
      <p:grpSp>
        <p:nvGrpSpPr>
          <p:cNvPr id="146" name="组合 145"/>
          <p:cNvGrpSpPr/>
          <p:nvPr/>
        </p:nvGrpSpPr>
        <p:grpSpPr>
          <a:xfrm>
            <a:off x="2236258" y="1821180"/>
            <a:ext cx="449065" cy="461665"/>
            <a:chOff x="1775793" y="4517453"/>
            <a:chExt cx="449065" cy="461665"/>
          </a:xfrm>
        </p:grpSpPr>
        <p:sp>
          <p:nvSpPr>
            <p:cNvPr id="147" name="椭圆 146"/>
            <p:cNvSpPr/>
            <p:nvPr/>
          </p:nvSpPr>
          <p:spPr>
            <a:xfrm rot="9480000">
              <a:off x="1775793" y="4523754"/>
              <a:ext cx="449065" cy="449065"/>
            </a:xfrm>
            <a:prstGeom prst="ellipse">
              <a:avLst/>
            </a:prstGeom>
            <a:gradFill flip="none" rotWithShape="1">
              <a:gsLst>
                <a:gs pos="0">
                  <a:srgbClr val="009999"/>
                </a:gs>
                <a:gs pos="100000">
                  <a:srgbClr val="008080"/>
                </a:gs>
              </a:gsLst>
              <a:lin ang="10200000" scaled="0"/>
              <a:tileRect/>
            </a:gradFill>
            <a:ln w="38100" cap="flat" cmpd="sng" algn="ctr">
              <a:gradFill flip="none" rotWithShape="1">
                <a:gsLst>
                  <a:gs pos="0">
                    <a:srgbClr val="008080"/>
                  </a:gs>
                  <a:gs pos="100000">
                    <a:srgbClr val="009999"/>
                  </a:gs>
                </a:gsLst>
                <a:lin ang="5400000" scaled="1"/>
                <a:tileRect/>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ea"/>
                <a:sym typeface="+mn-lt"/>
              </a:endParaRPr>
            </a:p>
          </p:txBody>
        </p:sp>
        <p:sp>
          <p:nvSpPr>
            <p:cNvPr id="148" name="文本框 138"/>
            <p:cNvSpPr txBox="1"/>
            <p:nvPr/>
          </p:nvSpPr>
          <p:spPr>
            <a:xfrm>
              <a:off x="1809750" y="4517453"/>
              <a:ext cx="3446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cs typeface="+mn-ea"/>
                  <a:sym typeface="+mn-lt"/>
                </a:rPr>
                <a:t>1</a:t>
              </a:r>
              <a:endParaRPr kumimoji="0" lang="zh-CN" altLang="en-US" sz="2400" b="0" i="0" u="none" strike="noStrike" kern="0" cap="none" spc="0" normalizeH="0" baseline="0" noProof="0" dirty="0">
                <a:ln>
                  <a:noFill/>
                </a:ln>
                <a:solidFill>
                  <a:sysClr val="window" lastClr="FFFFFF"/>
                </a:solidFill>
                <a:effectLst/>
                <a:uLnTx/>
                <a:uFillTx/>
                <a:cs typeface="+mn-ea"/>
                <a:sym typeface="+mn-lt"/>
              </a:endParaRPr>
            </a:p>
          </p:txBody>
        </p:sp>
      </p:grpSp>
      <p:grpSp>
        <p:nvGrpSpPr>
          <p:cNvPr id="149" name="组合 148"/>
          <p:cNvGrpSpPr/>
          <p:nvPr/>
        </p:nvGrpSpPr>
        <p:grpSpPr>
          <a:xfrm>
            <a:off x="6378908" y="1821180"/>
            <a:ext cx="449065" cy="461665"/>
            <a:chOff x="2456706" y="4516696"/>
            <a:chExt cx="449065" cy="461665"/>
          </a:xfrm>
        </p:grpSpPr>
        <p:sp>
          <p:nvSpPr>
            <p:cNvPr id="150" name="椭圆 149"/>
            <p:cNvSpPr/>
            <p:nvPr/>
          </p:nvSpPr>
          <p:spPr>
            <a:xfrm rot="9480000">
              <a:off x="2456706" y="4523754"/>
              <a:ext cx="449065" cy="449065"/>
            </a:xfrm>
            <a:prstGeom prst="ellipse">
              <a:avLst/>
            </a:prstGeom>
            <a:gradFill flip="none" rotWithShape="1">
              <a:gsLst>
                <a:gs pos="0">
                  <a:srgbClr val="015A74"/>
                </a:gs>
                <a:gs pos="100000">
                  <a:srgbClr val="003366"/>
                </a:gs>
              </a:gsLst>
              <a:lin ang="10200000" scaled="0"/>
              <a:tileRect/>
            </a:gradFill>
            <a:ln w="38100" cap="flat" cmpd="sng" algn="ctr">
              <a:gradFill flip="none" rotWithShape="1">
                <a:gsLst>
                  <a:gs pos="0">
                    <a:srgbClr val="003366"/>
                  </a:gs>
                  <a:gs pos="100000">
                    <a:srgbClr val="015A74"/>
                  </a:gs>
                </a:gsLst>
                <a:lin ang="5400000" scaled="1"/>
                <a:tileRect/>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ea"/>
                <a:sym typeface="+mn-lt"/>
              </a:endParaRPr>
            </a:p>
          </p:txBody>
        </p:sp>
        <p:sp>
          <p:nvSpPr>
            <p:cNvPr id="151" name="文本框 141"/>
            <p:cNvSpPr txBox="1"/>
            <p:nvPr/>
          </p:nvSpPr>
          <p:spPr>
            <a:xfrm>
              <a:off x="2504729" y="4516696"/>
              <a:ext cx="3446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cs typeface="+mn-ea"/>
                  <a:sym typeface="+mn-lt"/>
                </a:rPr>
                <a:t>2</a:t>
              </a:r>
              <a:endParaRPr kumimoji="0" lang="zh-CN" altLang="en-US" sz="2400" b="0" i="0" u="none" strike="noStrike" kern="0" cap="none" spc="0" normalizeH="0" baseline="0" noProof="0" dirty="0">
                <a:ln>
                  <a:noFill/>
                </a:ln>
                <a:solidFill>
                  <a:sysClr val="window" lastClr="FFFFFF"/>
                </a:solidFill>
                <a:effectLst/>
                <a:uLnTx/>
                <a:uFillTx/>
                <a:cs typeface="+mn-ea"/>
                <a:sym typeface="+mn-lt"/>
              </a:endParaRPr>
            </a:p>
          </p:txBody>
        </p:sp>
      </p:grpSp>
      <p:grpSp>
        <p:nvGrpSpPr>
          <p:cNvPr id="152" name="组合 151"/>
          <p:cNvGrpSpPr/>
          <p:nvPr/>
        </p:nvGrpSpPr>
        <p:grpSpPr>
          <a:xfrm>
            <a:off x="2234258" y="3200931"/>
            <a:ext cx="449065" cy="461665"/>
            <a:chOff x="3137619" y="4517452"/>
            <a:chExt cx="449065" cy="461665"/>
          </a:xfrm>
        </p:grpSpPr>
        <p:sp>
          <p:nvSpPr>
            <p:cNvPr id="153" name="椭圆 152"/>
            <p:cNvSpPr/>
            <p:nvPr/>
          </p:nvSpPr>
          <p:spPr>
            <a:xfrm rot="9480000">
              <a:off x="3137619" y="4523754"/>
              <a:ext cx="449065" cy="449065"/>
            </a:xfrm>
            <a:prstGeom prst="ellipse">
              <a:avLst/>
            </a:prstGeom>
            <a:gradFill flip="none" rotWithShape="1">
              <a:gsLst>
                <a:gs pos="0">
                  <a:srgbClr val="F17445"/>
                </a:gs>
                <a:gs pos="100000">
                  <a:srgbClr val="CC3300">
                    <a:lumMod val="99000"/>
                  </a:srgbClr>
                </a:gs>
              </a:gsLst>
              <a:lin ang="10200000" scaled="0"/>
              <a:tileRect/>
            </a:gradFill>
            <a:ln w="38100" cap="flat" cmpd="sng" algn="ctr">
              <a:gradFill flip="none" rotWithShape="1">
                <a:gsLst>
                  <a:gs pos="0">
                    <a:srgbClr val="CC3300"/>
                  </a:gs>
                  <a:gs pos="100000">
                    <a:srgbClr val="F17445"/>
                  </a:gs>
                </a:gsLst>
                <a:lin ang="5400000" scaled="1"/>
                <a:tileRect/>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ea"/>
                <a:sym typeface="+mn-lt"/>
              </a:endParaRPr>
            </a:p>
          </p:txBody>
        </p:sp>
        <p:sp>
          <p:nvSpPr>
            <p:cNvPr id="154" name="文本框 144"/>
            <p:cNvSpPr txBox="1"/>
            <p:nvPr/>
          </p:nvSpPr>
          <p:spPr>
            <a:xfrm>
              <a:off x="3189829" y="4517452"/>
              <a:ext cx="3446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ysClr val="window" lastClr="FFFFFF"/>
                  </a:solidFill>
                  <a:effectLst/>
                  <a:uLnTx/>
                  <a:uFillTx/>
                  <a:cs typeface="+mn-ea"/>
                  <a:sym typeface="+mn-lt"/>
                </a:rPr>
                <a:t>3</a:t>
              </a:r>
              <a:endParaRPr kumimoji="0" lang="zh-CN" altLang="en-US" sz="2400" b="0" i="0" u="none" strike="noStrike" kern="0" cap="none" spc="0" normalizeH="0" baseline="0" noProof="0" dirty="0">
                <a:ln>
                  <a:noFill/>
                </a:ln>
                <a:solidFill>
                  <a:sysClr val="window" lastClr="FFFFFF"/>
                </a:solidFill>
                <a:effectLst/>
                <a:uLnTx/>
                <a:uFillTx/>
                <a:cs typeface="+mn-ea"/>
                <a:sym typeface="+mn-lt"/>
              </a:endParaRPr>
            </a:p>
          </p:txBody>
        </p:sp>
      </p:grpSp>
      <p:grpSp>
        <p:nvGrpSpPr>
          <p:cNvPr id="164" name="组合 163"/>
          <p:cNvGrpSpPr/>
          <p:nvPr/>
        </p:nvGrpSpPr>
        <p:grpSpPr>
          <a:xfrm>
            <a:off x="6446670" y="2908638"/>
            <a:ext cx="449065" cy="461665"/>
            <a:chOff x="1775793" y="4517453"/>
            <a:chExt cx="449065" cy="461665"/>
          </a:xfrm>
        </p:grpSpPr>
        <p:sp>
          <p:nvSpPr>
            <p:cNvPr id="165" name="椭圆 164"/>
            <p:cNvSpPr/>
            <p:nvPr/>
          </p:nvSpPr>
          <p:spPr>
            <a:xfrm rot="9480000">
              <a:off x="1775793" y="4523754"/>
              <a:ext cx="449065" cy="449065"/>
            </a:xfrm>
            <a:prstGeom prst="ellipse">
              <a:avLst/>
            </a:prstGeom>
            <a:gradFill flip="none" rotWithShape="1">
              <a:gsLst>
                <a:gs pos="0">
                  <a:srgbClr val="009999"/>
                </a:gs>
                <a:gs pos="100000">
                  <a:srgbClr val="008080"/>
                </a:gs>
              </a:gsLst>
              <a:lin ang="10200000" scaled="0"/>
              <a:tileRect/>
            </a:gradFill>
            <a:ln w="38100" cap="flat" cmpd="sng" algn="ctr">
              <a:gradFill flip="none" rotWithShape="1">
                <a:gsLst>
                  <a:gs pos="0">
                    <a:srgbClr val="008080"/>
                  </a:gs>
                  <a:gs pos="100000">
                    <a:srgbClr val="009999"/>
                  </a:gs>
                </a:gsLst>
                <a:lin ang="5400000" scaled="1"/>
                <a:tileRect/>
              </a:gradFill>
              <a:prstDash val="solid"/>
              <a:miter lim="800000"/>
            </a:ln>
            <a:effectLst>
              <a:outerShdw blurRad="444500" dist="1905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Arial"/>
                <a:ea typeface="微软雅黑"/>
                <a:cs typeface="+mn-ea"/>
                <a:sym typeface="+mn-lt"/>
              </a:endParaRPr>
            </a:p>
          </p:txBody>
        </p:sp>
        <p:sp>
          <p:nvSpPr>
            <p:cNvPr id="166" name="文本框 138"/>
            <p:cNvSpPr txBox="1"/>
            <p:nvPr/>
          </p:nvSpPr>
          <p:spPr>
            <a:xfrm>
              <a:off x="1809750" y="4517453"/>
              <a:ext cx="3446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400" kern="0" dirty="0">
                  <a:solidFill>
                    <a:sysClr val="window" lastClr="FFFFFF"/>
                  </a:solidFill>
                  <a:cs typeface="+mn-ea"/>
                  <a:sym typeface="+mn-lt"/>
                </a:rPr>
                <a:t>4</a:t>
              </a:r>
              <a:endParaRPr kumimoji="0" lang="zh-CN" altLang="en-US" sz="2400" b="0" i="0" u="none" strike="noStrike" kern="0" cap="none" spc="0" normalizeH="0" baseline="0" noProof="0" dirty="0">
                <a:ln>
                  <a:noFill/>
                </a:ln>
                <a:solidFill>
                  <a:sysClr val="window" lastClr="FFFFFF"/>
                </a:solidFill>
                <a:effectLst/>
                <a:uLnTx/>
                <a:uFillTx/>
                <a:cs typeface="+mn-ea"/>
                <a:sym typeface="+mn-lt"/>
              </a:endParaRPr>
            </a:p>
          </p:txBody>
        </p:sp>
      </p:grpSp>
    </p:spTree>
    <p:extLst>
      <p:ext uri="{BB962C8B-B14F-4D97-AF65-F5344CB8AC3E}">
        <p14:creationId xmlns:p14="http://schemas.microsoft.com/office/powerpoint/2010/main" val="567274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标题 2"/>
          <p:cNvSpPr txBox="1">
            <a:spLocks/>
          </p:cNvSpPr>
          <p:nvPr/>
        </p:nvSpPr>
        <p:spPr bwMode="auto">
          <a:xfrm>
            <a:off x="374654" y="250035"/>
            <a:ext cx="6907213" cy="383381"/>
          </a:xfrm>
          <a:prstGeom prst="rect">
            <a:avLst/>
          </a:prstGeom>
          <a:noFill/>
          <a:ln w="9525">
            <a:noFill/>
            <a:miter lim="800000"/>
            <a:headEnd/>
            <a:tailEnd/>
          </a:ln>
        </p:spPr>
        <p:txBody>
          <a:bodyPr lIns="91434" tIns="45717" rIns="91434" bIns="45717" anchor="ctr"/>
          <a:lstStyle/>
          <a:p>
            <a:pPr defTabSz="914333"/>
            <a:endParaRPr lang="zh-CN" altLang="en-US" sz="3200">
              <a:solidFill>
                <a:srgbClr val="262626"/>
              </a:solidFill>
              <a:latin typeface="Arial" pitchFamily="34" charset="0"/>
              <a:ea typeface="微软雅黑" pitchFamily="34" charset="-122"/>
              <a:cs typeface="Arial" pitchFamily="34" charset="0"/>
            </a:endParaRPr>
          </a:p>
        </p:txBody>
      </p:sp>
      <p:sp>
        <p:nvSpPr>
          <p:cNvPr id="30" name="灯片编号占位符 3"/>
          <p:cNvSpPr txBox="1">
            <a:spLocks noGrp="1" noChangeArrowheads="1"/>
          </p:cNvSpPr>
          <p:nvPr/>
        </p:nvSpPr>
        <p:spPr bwMode="auto">
          <a:xfrm>
            <a:off x="7835903" y="4786312"/>
            <a:ext cx="1008063" cy="357188"/>
          </a:xfrm>
          <a:prstGeom prst="rect">
            <a:avLst/>
          </a:prstGeom>
          <a:noFill/>
          <a:ln w="9525">
            <a:noFill/>
            <a:miter lim="800000"/>
            <a:headEnd/>
            <a:tailEnd/>
          </a:ln>
        </p:spPr>
        <p:txBody>
          <a:bodyPr lIns="91434" tIns="45717" rIns="91434" bIns="45717"/>
          <a:lstStyle/>
          <a:p>
            <a:pPr algn="r" defTabSz="914333"/>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defTabSz="914333"/>
              <a:t>14</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
        <p:nvSpPr>
          <p:cNvPr id="31" name="Rectangle 2"/>
          <p:cNvSpPr txBox="1">
            <a:spLocks/>
          </p:cNvSpPr>
          <p:nvPr/>
        </p:nvSpPr>
        <p:spPr bwMode="auto">
          <a:xfrm>
            <a:off x="444129" y="133353"/>
            <a:ext cx="7826746" cy="500063"/>
          </a:xfrm>
          <a:prstGeom prst="rect">
            <a:avLst/>
          </a:prstGeom>
          <a:noFill/>
          <a:ln w="9525">
            <a:noFill/>
            <a:miter lim="800000"/>
            <a:headEnd/>
            <a:tailEnd/>
          </a:ln>
        </p:spPr>
        <p:txBody>
          <a:bodyPr vert="horz" wrap="square" lIns="91434" tIns="45717" rIns="91434" bIns="45717" numCol="1" rtlCol="0" anchor="ctr" anchorCtr="0" compatLnSpc="1">
            <a:prstTxWarp prst="textNoShape">
              <a:avLst/>
            </a:prstTxWarp>
            <a:noAutofit/>
          </a:bodyPr>
          <a:lstStyle>
            <a:lvl1pPr algn="l" rtl="0" eaLnBrk="0" fontAlgn="base" hangingPunct="0">
              <a:spcBef>
                <a:spcPct val="0"/>
              </a:spcBef>
              <a:spcAft>
                <a:spcPct val="0"/>
              </a:spcAft>
              <a:defRPr sz="2800" b="1">
                <a:solidFill>
                  <a:schemeClr val="tx1"/>
                </a:solidFill>
                <a:latin typeface="+mj-lt"/>
                <a:ea typeface="+mj-ea"/>
                <a:cs typeface="+mj-cs"/>
                <a:sym typeface="Tahoma" pitchFamily="34" charset="0"/>
              </a:defRPr>
            </a:lvl1pPr>
            <a:lvl2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2pPr>
            <a:lvl3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3pPr>
            <a:lvl4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4pPr>
            <a:lvl5pPr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5pPr>
            <a:lvl6pPr marL="457200"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6pPr>
            <a:lvl7pPr marL="914400"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7pPr>
            <a:lvl8pPr marL="1371600"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8pPr>
            <a:lvl9pPr marL="1828800" algn="l" rtl="0" eaLnBrk="0" fontAlgn="base" hangingPunct="0">
              <a:spcBef>
                <a:spcPct val="0"/>
              </a:spcBef>
              <a:spcAft>
                <a:spcPct val="0"/>
              </a:spcAft>
              <a:defRPr sz="2800" b="1">
                <a:solidFill>
                  <a:schemeClr val="tx1"/>
                </a:solidFill>
                <a:latin typeface="Tahoma" pitchFamily="34" charset="0"/>
                <a:ea typeface="华文细黑" pitchFamily="2" charset="-122"/>
                <a:sym typeface="Tahoma" pitchFamily="34" charset="0"/>
              </a:defRPr>
            </a:lvl9pPr>
          </a:lstStyle>
          <a:p>
            <a:pPr defTabSz="914333">
              <a:defRPr/>
            </a:pPr>
            <a:r>
              <a:rPr lang="zh-CN" altLang="en-US" sz="2400" kern="0" dirty="0" smtClean="0">
                <a:solidFill>
                  <a:srgbClr val="002060"/>
                </a:solidFill>
                <a:latin typeface="微软雅黑" pitchFamily="34" charset="-122"/>
                <a:ea typeface="微软雅黑" pitchFamily="34" charset="-122"/>
              </a:rPr>
              <a:t>产品介绍</a:t>
            </a:r>
            <a:r>
              <a:rPr lang="en-US" altLang="zh-CN" sz="2400" kern="0" dirty="0" smtClean="0">
                <a:solidFill>
                  <a:srgbClr val="002060"/>
                </a:solidFill>
                <a:latin typeface="微软雅黑" pitchFamily="34" charset="-122"/>
                <a:ea typeface="微软雅黑" pitchFamily="34" charset="-122"/>
              </a:rPr>
              <a:t>-</a:t>
            </a:r>
            <a:r>
              <a:rPr lang="zh-CN" altLang="en-US" sz="2400" kern="0" dirty="0" smtClean="0">
                <a:solidFill>
                  <a:srgbClr val="002060"/>
                </a:solidFill>
                <a:latin typeface="微软雅黑" pitchFamily="34" charset="-122"/>
                <a:ea typeface="微软雅黑" pitchFamily="34" charset="-122"/>
              </a:rPr>
              <a:t>业务</a:t>
            </a:r>
            <a:r>
              <a:rPr lang="zh-CN" altLang="en-US" sz="2400" kern="0" dirty="0">
                <a:solidFill>
                  <a:srgbClr val="002060"/>
                </a:solidFill>
                <a:latin typeface="微软雅黑" pitchFamily="34" charset="-122"/>
                <a:ea typeface="微软雅黑" pitchFamily="34" charset="-122"/>
              </a:rPr>
              <a:t>架构 </a:t>
            </a:r>
          </a:p>
        </p:txBody>
      </p:sp>
      <p:sp>
        <p:nvSpPr>
          <p:cNvPr id="27" name="Rectangle 79"/>
          <p:cNvSpPr>
            <a:spLocks noChangeArrowheads="1"/>
          </p:cNvSpPr>
          <p:nvPr/>
        </p:nvSpPr>
        <p:spPr bwMode="gray">
          <a:xfrm>
            <a:off x="395039" y="843560"/>
            <a:ext cx="8353425" cy="4193163"/>
          </a:xfrm>
          <a:prstGeom prst="rect">
            <a:avLst/>
          </a:prstGeom>
          <a:solidFill>
            <a:srgbClr val="00E4A8">
              <a:lumMod val="20000"/>
              <a:lumOff val="80000"/>
            </a:srgbClr>
          </a:solidFill>
          <a:ln w="28575">
            <a:solidFill>
              <a:srgbClr val="D67839"/>
            </a:solidFill>
            <a:prstDash val="solid"/>
          </a:ln>
          <a:extLst/>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hangingPunct="1">
              <a:defRPr/>
            </a:pPr>
            <a:endParaRPr lang="zh-CN" altLang="en-US" sz="1100" kern="0" dirty="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1552330" y="1069841"/>
            <a:ext cx="6384925" cy="400123"/>
          </a:xfrm>
          <a:prstGeom prst="rect">
            <a:avLst/>
          </a:prstGeom>
          <a:noFill/>
          <a:ln w="25400" cap="flat" cmpd="sng" algn="ctr">
            <a:solidFill>
              <a:srgbClr val="000000"/>
            </a:solidFill>
            <a:prstDash val="solid"/>
          </a:ln>
          <a:effectLst/>
        </p:spPr>
        <p:txBody>
          <a:bodyPr lIns="91434" tIns="45717" rIns="91434" bIns="45717" anchor="ctr"/>
          <a:lstStyle/>
          <a:p>
            <a:pPr defTabSz="914333">
              <a:defRPr/>
            </a:pPr>
            <a:r>
              <a:rPr lang="zh-CN" altLang="en-US" sz="1400" kern="0" dirty="0" smtClean="0">
                <a:solidFill>
                  <a:srgbClr val="000000"/>
                </a:solidFill>
                <a:latin typeface="微软雅黑" panose="020B0503020204020204" pitchFamily="34" charset="-122"/>
                <a:ea typeface="微软雅黑" panose="020B0503020204020204" pitchFamily="34" charset="-122"/>
              </a:rPr>
              <a:t>供应商门户</a:t>
            </a:r>
            <a:endParaRPr lang="zh-CN" altLang="en-US" sz="1400" kern="0" dirty="0">
              <a:solidFill>
                <a:srgbClr val="000000"/>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rot="5400000">
            <a:off x="-1134244" y="2728346"/>
            <a:ext cx="3773766" cy="384831"/>
          </a:xfrm>
          <a:prstGeom prst="rect">
            <a:avLst/>
          </a:prstGeom>
          <a:noFill/>
          <a:ln w="25400" cap="flat" cmpd="sng" algn="ctr">
            <a:solidFill>
              <a:srgbClr val="000000"/>
            </a:solidFill>
            <a:prstDash val="solid"/>
          </a:ln>
          <a:effectLst/>
        </p:spPr>
        <p:txBody>
          <a:bodyPr vert="vert270" lIns="91434" tIns="45717" rIns="91434" bIns="45717" anchor="ctr"/>
          <a:lstStyle/>
          <a:p>
            <a:pPr algn="ctr" defTabSz="914333">
              <a:defRPr/>
            </a:pPr>
            <a:r>
              <a:rPr lang="zh-CN" altLang="en-US" sz="1400" kern="0" dirty="0">
                <a:solidFill>
                  <a:srgbClr val="000000"/>
                </a:solidFill>
                <a:latin typeface="微软雅黑" panose="020B0503020204020204" pitchFamily="34" charset="-122"/>
                <a:ea typeface="微软雅黑" panose="020B0503020204020204" pitchFamily="34" charset="-122"/>
              </a:rPr>
              <a:t>平台建设标准体系</a:t>
            </a:r>
          </a:p>
        </p:txBody>
      </p:sp>
      <p:sp>
        <p:nvSpPr>
          <p:cNvPr id="32" name="矩形 31"/>
          <p:cNvSpPr/>
          <p:nvPr/>
        </p:nvSpPr>
        <p:spPr bwMode="auto">
          <a:xfrm rot="5400000">
            <a:off x="-649887" y="2728343"/>
            <a:ext cx="3773764" cy="384831"/>
          </a:xfrm>
          <a:prstGeom prst="rect">
            <a:avLst/>
          </a:prstGeom>
          <a:noFill/>
          <a:ln w="25400" cap="flat" cmpd="sng" algn="ctr">
            <a:solidFill>
              <a:srgbClr val="AAEFD1">
                <a:lumMod val="50000"/>
              </a:srgbClr>
            </a:solidFill>
            <a:prstDash val="solid"/>
          </a:ln>
          <a:effectLst/>
        </p:spPr>
        <p:txBody>
          <a:bodyPr vert="vert270" lIns="91434" tIns="45717" rIns="91434" bIns="45717" anchor="ctr"/>
          <a:lstStyle/>
          <a:p>
            <a:pPr algn="ctr" defTabSz="914333">
              <a:defRPr/>
            </a:pPr>
            <a:r>
              <a:rPr lang="zh-CN" altLang="en-US" sz="1400" kern="0" dirty="0">
                <a:solidFill>
                  <a:srgbClr val="000000"/>
                </a:solidFill>
                <a:latin typeface="微软雅黑" panose="020B0503020204020204" pitchFamily="34" charset="-122"/>
                <a:ea typeface="微软雅黑" panose="020B0503020204020204" pitchFamily="34" charset="-122"/>
              </a:rPr>
              <a:t>安全体系及统一身份认证 </a:t>
            </a:r>
            <a:r>
              <a:rPr lang="en-US" altLang="zh-CN" sz="1400" kern="0" dirty="0">
                <a:solidFill>
                  <a:srgbClr val="000000"/>
                </a:solidFill>
                <a:latin typeface="微软雅黑" panose="020B0503020204020204" pitchFamily="34" charset="-122"/>
                <a:ea typeface="微软雅黑" panose="020B0503020204020204" pitchFamily="34" charset="-122"/>
              </a:rPr>
              <a:t>CA</a:t>
            </a:r>
            <a:r>
              <a:rPr lang="zh-CN" altLang="en-US" sz="1400" kern="0" dirty="0">
                <a:solidFill>
                  <a:srgbClr val="000000"/>
                </a:solidFill>
                <a:latin typeface="微软雅黑" panose="020B0503020204020204" pitchFamily="34" charset="-122"/>
                <a:ea typeface="微软雅黑" panose="020B0503020204020204" pitchFamily="34" charset="-122"/>
              </a:rPr>
              <a:t>认证</a:t>
            </a:r>
          </a:p>
        </p:txBody>
      </p:sp>
      <p:sp>
        <p:nvSpPr>
          <p:cNvPr id="33" name="矩形 32"/>
          <p:cNvSpPr/>
          <p:nvPr/>
        </p:nvSpPr>
        <p:spPr bwMode="auto">
          <a:xfrm rot="5400000">
            <a:off x="6361159" y="2743139"/>
            <a:ext cx="3910778" cy="384831"/>
          </a:xfrm>
          <a:prstGeom prst="rect">
            <a:avLst/>
          </a:prstGeom>
          <a:noFill/>
          <a:ln w="25400" cap="flat" cmpd="sng" algn="ctr">
            <a:solidFill>
              <a:srgbClr val="000000"/>
            </a:solidFill>
            <a:prstDash val="solid"/>
          </a:ln>
          <a:effectLst/>
        </p:spPr>
        <p:txBody>
          <a:bodyPr vert="vert270" lIns="91434" tIns="45717" rIns="91434" bIns="45717" anchor="ctr"/>
          <a:lstStyle/>
          <a:p>
            <a:pPr algn="ctr" defTabSz="914333">
              <a:defRPr/>
            </a:pPr>
            <a:r>
              <a:rPr lang="zh-CN" altLang="en-US" sz="1400" kern="0" dirty="0">
                <a:solidFill>
                  <a:srgbClr val="000000"/>
                </a:solidFill>
                <a:latin typeface="微软雅黑" panose="020B0503020204020204" pitchFamily="34" charset="-122"/>
                <a:ea typeface="微软雅黑" panose="020B0503020204020204" pitchFamily="34" charset="-122"/>
              </a:rPr>
              <a:t>接口平台</a:t>
            </a:r>
          </a:p>
        </p:txBody>
      </p:sp>
      <p:sp>
        <p:nvSpPr>
          <p:cNvPr id="34" name="矩形 33"/>
          <p:cNvSpPr/>
          <p:nvPr/>
        </p:nvSpPr>
        <p:spPr bwMode="auto">
          <a:xfrm>
            <a:off x="1541217" y="1662799"/>
            <a:ext cx="2557463" cy="994676"/>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1552327" y="3758861"/>
            <a:ext cx="6475412" cy="426123"/>
          </a:xfrm>
          <a:prstGeom prst="rect">
            <a:avLst/>
          </a:prstGeom>
          <a:noFill/>
          <a:ln w="25400" cap="flat" cmpd="sng" algn="ctr">
            <a:solidFill>
              <a:srgbClr val="000000"/>
            </a:solidFill>
            <a:prstDash val="sysDash"/>
          </a:ln>
          <a:effectLst/>
        </p:spPr>
        <p:txBody>
          <a:bodyPr lIns="91434" tIns="45717" rIns="91434" bIns="45717" anchor="ctr"/>
          <a:lstStyle/>
          <a:p>
            <a:pPr defTabSz="914333">
              <a:defRPr/>
            </a:pPr>
            <a:r>
              <a:rPr lang="zh-CN" altLang="en-US" sz="1400" kern="0" dirty="0">
                <a:solidFill>
                  <a:srgbClr val="000000"/>
                </a:solidFill>
                <a:latin typeface="微软雅黑" panose="020B0503020204020204" pitchFamily="34" charset="-122"/>
                <a:ea typeface="微软雅黑" panose="020B0503020204020204" pitchFamily="34" charset="-122"/>
              </a:rPr>
              <a:t>运营管理</a:t>
            </a:r>
          </a:p>
        </p:txBody>
      </p:sp>
      <p:sp>
        <p:nvSpPr>
          <p:cNvPr id="36" name="矩形 35"/>
          <p:cNvSpPr/>
          <p:nvPr/>
        </p:nvSpPr>
        <p:spPr bwMode="auto">
          <a:xfrm>
            <a:off x="1528514" y="3234716"/>
            <a:ext cx="6475413" cy="426123"/>
          </a:xfrm>
          <a:prstGeom prst="rect">
            <a:avLst/>
          </a:prstGeom>
          <a:noFill/>
          <a:ln w="25400" cap="flat" cmpd="sng" algn="ctr">
            <a:solidFill>
              <a:srgbClr val="000000"/>
            </a:solidFill>
            <a:prstDash val="solid"/>
          </a:ln>
          <a:effectLst/>
        </p:spPr>
        <p:txBody>
          <a:bodyPr lIns="91434" tIns="45717" rIns="91434" bIns="45717" anchor="ctr"/>
          <a:lstStyle/>
          <a:p>
            <a:pPr defTabSz="914333">
              <a:defRPr/>
            </a:pPr>
            <a:r>
              <a:rPr lang="zh-CN" altLang="en-US" sz="1300" kern="0" dirty="0">
                <a:solidFill>
                  <a:srgbClr val="000000"/>
                </a:solidFill>
                <a:latin typeface="微软雅黑" panose="020B0503020204020204" pitchFamily="34" charset="-122"/>
                <a:ea typeface="微软雅黑" panose="020B0503020204020204" pitchFamily="34" charset="-122"/>
              </a:rPr>
              <a:t>综合业务管理</a:t>
            </a:r>
          </a:p>
        </p:txBody>
      </p:sp>
      <p:sp>
        <p:nvSpPr>
          <p:cNvPr id="37" name="矩形 36"/>
          <p:cNvSpPr/>
          <p:nvPr/>
        </p:nvSpPr>
        <p:spPr bwMode="auto">
          <a:xfrm>
            <a:off x="1531689" y="4288152"/>
            <a:ext cx="6477000" cy="424679"/>
          </a:xfrm>
          <a:prstGeom prst="rect">
            <a:avLst/>
          </a:prstGeom>
          <a:noFill/>
          <a:ln w="25400" cap="flat" cmpd="sng" algn="ctr">
            <a:solidFill>
              <a:srgbClr val="000000"/>
            </a:solidFill>
            <a:prstDash val="solid"/>
          </a:ln>
          <a:effectLst/>
        </p:spPr>
        <p:txBody>
          <a:bodyPr lIns="91434" tIns="45717" rIns="91434" bIns="45717" anchor="ctr"/>
          <a:lstStyle/>
          <a:p>
            <a:pPr defTabSz="914333">
              <a:defRPr/>
            </a:pPr>
            <a:r>
              <a:rPr lang="zh-CN" altLang="en-US" sz="1400" kern="0" dirty="0">
                <a:solidFill>
                  <a:srgbClr val="000000"/>
                </a:solidFill>
                <a:latin typeface="微软雅黑" panose="020B0503020204020204" pitchFamily="34" charset="-122"/>
                <a:ea typeface="微软雅黑" panose="020B0503020204020204" pitchFamily="34" charset="-122"/>
              </a:rPr>
              <a:t>后台管理</a:t>
            </a:r>
          </a:p>
        </p:txBody>
      </p:sp>
      <p:sp>
        <p:nvSpPr>
          <p:cNvPr id="38" name="矩形 37"/>
          <p:cNvSpPr/>
          <p:nvPr/>
        </p:nvSpPr>
        <p:spPr bwMode="auto">
          <a:xfrm>
            <a:off x="2618662" y="3878756"/>
            <a:ext cx="865187"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用户服务</a:t>
            </a:r>
          </a:p>
        </p:txBody>
      </p:sp>
      <p:sp>
        <p:nvSpPr>
          <p:cNvPr id="39" name="矩形 38"/>
          <p:cNvSpPr/>
          <p:nvPr/>
        </p:nvSpPr>
        <p:spPr bwMode="auto">
          <a:xfrm>
            <a:off x="3554724" y="3878756"/>
            <a:ext cx="893204"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支付服务</a:t>
            </a:r>
          </a:p>
        </p:txBody>
      </p:sp>
      <p:sp>
        <p:nvSpPr>
          <p:cNvPr id="40" name="矩形 39"/>
          <p:cNvSpPr/>
          <p:nvPr/>
        </p:nvSpPr>
        <p:spPr bwMode="auto">
          <a:xfrm>
            <a:off x="4506328" y="3878756"/>
            <a:ext cx="1114544"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业务支撑服务</a:t>
            </a:r>
          </a:p>
        </p:txBody>
      </p:sp>
      <p:sp>
        <p:nvSpPr>
          <p:cNvPr id="41" name="矩形 40"/>
          <p:cNvSpPr/>
          <p:nvPr/>
        </p:nvSpPr>
        <p:spPr bwMode="auto">
          <a:xfrm>
            <a:off x="5683626" y="3878756"/>
            <a:ext cx="8459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诚信服务</a:t>
            </a:r>
          </a:p>
        </p:txBody>
      </p:sp>
      <p:sp>
        <p:nvSpPr>
          <p:cNvPr id="42" name="矩形 41"/>
          <p:cNvSpPr/>
          <p:nvPr/>
        </p:nvSpPr>
        <p:spPr bwMode="auto">
          <a:xfrm>
            <a:off x="7498768" y="3279288"/>
            <a:ext cx="505163" cy="328621"/>
          </a:xfrm>
          <a:prstGeom prst="rect">
            <a:avLst/>
          </a:prstGeom>
          <a:noFill/>
          <a:ln w="25400" cap="flat" cmpd="sng" algn="ctr">
            <a:solidFill>
              <a:srgbClr val="000000"/>
            </a:solidFill>
            <a:prstDash val="sysDot"/>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报表管理</a:t>
            </a:r>
          </a:p>
        </p:txBody>
      </p:sp>
      <p:sp>
        <p:nvSpPr>
          <p:cNvPr id="43" name="矩形 42"/>
          <p:cNvSpPr/>
          <p:nvPr/>
        </p:nvSpPr>
        <p:spPr bwMode="auto">
          <a:xfrm>
            <a:off x="3610175" y="3279288"/>
            <a:ext cx="452664" cy="328621"/>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监督管理</a:t>
            </a:r>
          </a:p>
        </p:txBody>
      </p:sp>
      <p:sp>
        <p:nvSpPr>
          <p:cNvPr id="44" name="矩形 43"/>
          <p:cNvSpPr/>
          <p:nvPr/>
        </p:nvSpPr>
        <p:spPr bwMode="auto">
          <a:xfrm>
            <a:off x="5081341" y="3279288"/>
            <a:ext cx="439622" cy="328621"/>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公告管理</a:t>
            </a:r>
          </a:p>
        </p:txBody>
      </p:sp>
      <p:sp>
        <p:nvSpPr>
          <p:cNvPr id="45" name="矩形 44"/>
          <p:cNvSpPr/>
          <p:nvPr/>
        </p:nvSpPr>
        <p:spPr bwMode="auto">
          <a:xfrm>
            <a:off x="2987429" y="4396489"/>
            <a:ext cx="7905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用户授权</a:t>
            </a:r>
          </a:p>
        </p:txBody>
      </p:sp>
      <p:sp>
        <p:nvSpPr>
          <p:cNvPr id="52" name="矩形 51"/>
          <p:cNvSpPr/>
          <p:nvPr/>
        </p:nvSpPr>
        <p:spPr bwMode="auto">
          <a:xfrm>
            <a:off x="3819278" y="4396489"/>
            <a:ext cx="7905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日志管理</a:t>
            </a:r>
          </a:p>
        </p:txBody>
      </p:sp>
      <p:sp>
        <p:nvSpPr>
          <p:cNvPr id="55" name="矩形 54"/>
          <p:cNvSpPr/>
          <p:nvPr/>
        </p:nvSpPr>
        <p:spPr bwMode="auto">
          <a:xfrm>
            <a:off x="4651127" y="4396489"/>
            <a:ext cx="7905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数据字典</a:t>
            </a:r>
          </a:p>
        </p:txBody>
      </p:sp>
      <p:sp>
        <p:nvSpPr>
          <p:cNvPr id="58" name="矩形 57"/>
          <p:cNvSpPr/>
          <p:nvPr/>
        </p:nvSpPr>
        <p:spPr bwMode="auto">
          <a:xfrm>
            <a:off x="5482979" y="4396489"/>
            <a:ext cx="7905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系统配置</a:t>
            </a:r>
          </a:p>
        </p:txBody>
      </p:sp>
      <p:sp>
        <p:nvSpPr>
          <p:cNvPr id="61" name="矩形 60"/>
          <p:cNvSpPr/>
          <p:nvPr/>
        </p:nvSpPr>
        <p:spPr bwMode="auto">
          <a:xfrm>
            <a:off x="7146680" y="4396489"/>
            <a:ext cx="7905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接口管理</a:t>
            </a:r>
          </a:p>
        </p:txBody>
      </p:sp>
      <p:sp>
        <p:nvSpPr>
          <p:cNvPr id="62" name="矩形 61"/>
          <p:cNvSpPr/>
          <p:nvPr/>
        </p:nvSpPr>
        <p:spPr bwMode="auto">
          <a:xfrm>
            <a:off x="6314828" y="4396489"/>
            <a:ext cx="79057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业务流程</a:t>
            </a:r>
          </a:p>
        </p:txBody>
      </p:sp>
      <p:cxnSp>
        <p:nvCxnSpPr>
          <p:cNvPr id="64" name="直接箭头连接符 63"/>
          <p:cNvCxnSpPr/>
          <p:nvPr/>
        </p:nvCxnSpPr>
        <p:spPr bwMode="auto">
          <a:xfrm>
            <a:off x="7573143" y="1476131"/>
            <a:ext cx="0" cy="226785"/>
          </a:xfrm>
          <a:prstGeom prst="straightConnector1">
            <a:avLst/>
          </a:prstGeom>
          <a:noFill/>
          <a:ln w="19050" cap="flat" cmpd="sng" algn="ctr">
            <a:solidFill>
              <a:srgbClr val="000000"/>
            </a:solidFill>
            <a:prstDash val="solid"/>
            <a:headEnd type="triangle"/>
            <a:tailEnd type="triangle"/>
          </a:ln>
          <a:effectLst/>
        </p:spPr>
      </p:cxnSp>
      <p:cxnSp>
        <p:nvCxnSpPr>
          <p:cNvPr id="65" name="直接箭头连接符 64"/>
          <p:cNvCxnSpPr/>
          <p:nvPr/>
        </p:nvCxnSpPr>
        <p:spPr bwMode="auto">
          <a:xfrm>
            <a:off x="2425453" y="1454156"/>
            <a:ext cx="0" cy="226785"/>
          </a:xfrm>
          <a:prstGeom prst="straightConnector1">
            <a:avLst/>
          </a:prstGeom>
          <a:noFill/>
          <a:ln w="19050" cap="flat" cmpd="sng" algn="ctr">
            <a:solidFill>
              <a:srgbClr val="000000"/>
            </a:solidFill>
            <a:prstDash val="solid"/>
            <a:headEnd type="triangle"/>
            <a:tailEnd type="triangle"/>
          </a:ln>
          <a:effectLst/>
        </p:spPr>
      </p:cxnSp>
      <p:cxnSp>
        <p:nvCxnSpPr>
          <p:cNvPr id="66" name="直接箭头连接符 65"/>
          <p:cNvCxnSpPr/>
          <p:nvPr/>
        </p:nvCxnSpPr>
        <p:spPr bwMode="auto">
          <a:xfrm>
            <a:off x="5432679" y="1453349"/>
            <a:ext cx="0" cy="226785"/>
          </a:xfrm>
          <a:prstGeom prst="straightConnector1">
            <a:avLst/>
          </a:prstGeom>
          <a:noFill/>
          <a:ln w="19050" cap="flat" cmpd="sng" algn="ctr">
            <a:solidFill>
              <a:srgbClr val="000000"/>
            </a:solidFill>
            <a:prstDash val="solid"/>
            <a:headEnd type="triangle"/>
            <a:tailEnd type="triangle"/>
          </a:ln>
          <a:effectLst/>
        </p:spPr>
      </p:cxnSp>
      <p:sp>
        <p:nvSpPr>
          <p:cNvPr id="67" name="矩形 66"/>
          <p:cNvSpPr/>
          <p:nvPr/>
        </p:nvSpPr>
        <p:spPr bwMode="auto">
          <a:xfrm>
            <a:off x="6599898" y="3878756"/>
            <a:ext cx="1275126"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数据服务</a:t>
            </a:r>
          </a:p>
        </p:txBody>
      </p:sp>
      <p:sp>
        <p:nvSpPr>
          <p:cNvPr id="69" name="矩形 68"/>
          <p:cNvSpPr/>
          <p:nvPr/>
        </p:nvSpPr>
        <p:spPr bwMode="auto">
          <a:xfrm>
            <a:off x="3114428" y="3279288"/>
            <a:ext cx="457077" cy="328621"/>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异常管理</a:t>
            </a:r>
          </a:p>
        </p:txBody>
      </p:sp>
      <p:sp>
        <p:nvSpPr>
          <p:cNvPr id="72" name="矩形 25"/>
          <p:cNvSpPr>
            <a:spLocks noChangeArrowheads="1"/>
          </p:cNvSpPr>
          <p:nvPr/>
        </p:nvSpPr>
        <p:spPr bwMode="auto">
          <a:xfrm>
            <a:off x="1643408" y="1721789"/>
            <a:ext cx="2419433" cy="830997"/>
          </a:xfrm>
          <a:prstGeom prst="rect">
            <a:avLst/>
          </a:prstGeom>
          <a:noFill/>
          <a:ln w="9525">
            <a:noFill/>
            <a:miter lim="800000"/>
            <a:headEnd/>
            <a:tailEnd/>
          </a:ln>
        </p:spPr>
        <p:txBody>
          <a:bodyPr wrap="square" lIns="91434" tIns="45717" rIns="91434" bIns="45717">
            <a:spAutoFit/>
          </a:bodyPr>
          <a:lstStyle/>
          <a:p>
            <a:pPr algn="ctr" defTabSz="914333"/>
            <a:r>
              <a:rPr lang="zh-CN" altLang="en-US" sz="1400" dirty="0">
                <a:solidFill>
                  <a:prstClr val="black"/>
                </a:solidFill>
                <a:latin typeface="微软雅黑" pitchFamily="34" charset="-122"/>
                <a:ea typeface="微软雅黑" pitchFamily="34" charset="-122"/>
              </a:rPr>
              <a:t>依法必招</a:t>
            </a:r>
            <a:r>
              <a:rPr lang="en-US" altLang="zh-CN" sz="1400" dirty="0">
                <a:solidFill>
                  <a:prstClr val="black"/>
                </a:solidFill>
                <a:latin typeface="微软雅黑" pitchFamily="34" charset="-122"/>
                <a:ea typeface="微软雅黑" pitchFamily="34" charset="-122"/>
              </a:rPr>
              <a:t>|</a:t>
            </a:r>
            <a:r>
              <a:rPr lang="zh-CN" altLang="en-US" sz="1400" dirty="0">
                <a:solidFill>
                  <a:prstClr val="black"/>
                </a:solidFill>
                <a:latin typeface="微软雅黑" pitchFamily="34" charset="-122"/>
                <a:ea typeface="微软雅黑" pitchFamily="34" charset="-122"/>
              </a:rPr>
              <a:t>自愿招标</a:t>
            </a:r>
            <a:endParaRPr lang="en-US" altLang="zh-CN" sz="1400" dirty="0">
              <a:solidFill>
                <a:prstClr val="black"/>
              </a:solidFill>
              <a:latin typeface="微软雅黑" pitchFamily="34" charset="-122"/>
              <a:ea typeface="微软雅黑" pitchFamily="34" charset="-122"/>
            </a:endParaRPr>
          </a:p>
          <a:p>
            <a:pPr algn="ctr" defTabSz="914333"/>
            <a:r>
              <a:rPr lang="zh-CN" altLang="en-US" sz="1400" dirty="0">
                <a:solidFill>
                  <a:prstClr val="black"/>
                </a:solidFill>
                <a:latin typeface="微软雅黑" pitchFamily="34" charset="-122"/>
                <a:ea typeface="微软雅黑" pitchFamily="34" charset="-122"/>
              </a:rPr>
              <a:t>（公开招标、邀请招标）</a:t>
            </a:r>
            <a:endParaRPr lang="en-US" altLang="zh-CN" sz="1400" dirty="0">
              <a:solidFill>
                <a:prstClr val="black"/>
              </a:solidFill>
              <a:latin typeface="微软雅黑" pitchFamily="34" charset="-122"/>
              <a:ea typeface="微软雅黑" pitchFamily="34" charset="-122"/>
            </a:endParaRPr>
          </a:p>
          <a:p>
            <a:pPr algn="ctr" defTabSz="914333"/>
            <a:r>
              <a:rPr lang="zh-CN" altLang="en-US" sz="1000" dirty="0">
                <a:solidFill>
                  <a:prstClr val="black"/>
                </a:solidFill>
                <a:latin typeface="微软雅黑" pitchFamily="34" charset="-122"/>
                <a:ea typeface="微软雅黑" pitchFamily="34" charset="-122"/>
              </a:rPr>
              <a:t>资格预审、发标、投标、开标、评标、定标</a:t>
            </a:r>
          </a:p>
        </p:txBody>
      </p:sp>
      <p:sp>
        <p:nvSpPr>
          <p:cNvPr id="73" name="矩形 72"/>
          <p:cNvSpPr/>
          <p:nvPr/>
        </p:nvSpPr>
        <p:spPr bwMode="auto">
          <a:xfrm>
            <a:off x="5559179" y="3279287"/>
            <a:ext cx="459607" cy="328620"/>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归档管理</a:t>
            </a:r>
          </a:p>
        </p:txBody>
      </p:sp>
      <p:sp>
        <p:nvSpPr>
          <p:cNvPr id="74" name="矩形 73"/>
          <p:cNvSpPr/>
          <p:nvPr/>
        </p:nvSpPr>
        <p:spPr bwMode="auto">
          <a:xfrm>
            <a:off x="6529601" y="3279287"/>
            <a:ext cx="438955" cy="328620"/>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专家管理</a:t>
            </a:r>
          </a:p>
        </p:txBody>
      </p:sp>
      <p:sp>
        <p:nvSpPr>
          <p:cNvPr id="75" name="矩形 74"/>
          <p:cNvSpPr/>
          <p:nvPr/>
        </p:nvSpPr>
        <p:spPr bwMode="auto">
          <a:xfrm>
            <a:off x="2738191" y="1155066"/>
            <a:ext cx="757238" cy="229672"/>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smtClean="0">
                <a:solidFill>
                  <a:srgbClr val="000000"/>
                </a:solidFill>
                <a:latin typeface="微软雅黑" panose="020B0503020204020204" pitchFamily="34" charset="-122"/>
                <a:ea typeface="微软雅黑" panose="020B0503020204020204" pitchFamily="34" charset="-122"/>
              </a:rPr>
              <a:t>招采公告</a:t>
            </a:r>
            <a:endParaRPr lang="zh-CN" altLang="en-US" sz="1000" kern="0" dirty="0">
              <a:solidFill>
                <a:srgbClr val="000000"/>
              </a:solidFill>
              <a:latin typeface="微软雅黑" panose="020B0503020204020204" pitchFamily="34" charset="-122"/>
              <a:ea typeface="微软雅黑" panose="020B0503020204020204" pitchFamily="34" charset="-122"/>
            </a:endParaRPr>
          </a:p>
        </p:txBody>
      </p:sp>
      <p:sp>
        <p:nvSpPr>
          <p:cNvPr id="76" name="矩形 75"/>
          <p:cNvSpPr/>
          <p:nvPr/>
        </p:nvSpPr>
        <p:spPr bwMode="auto">
          <a:xfrm>
            <a:off x="3560517" y="1159397"/>
            <a:ext cx="758825" cy="229674"/>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smtClean="0">
                <a:solidFill>
                  <a:srgbClr val="000000"/>
                </a:solidFill>
                <a:latin typeface="微软雅黑" panose="020B0503020204020204" pitchFamily="34" charset="-122"/>
                <a:ea typeface="微软雅黑" panose="020B0503020204020204" pitchFamily="34" charset="-122"/>
              </a:rPr>
              <a:t>结果公告</a:t>
            </a:r>
            <a:endParaRPr lang="zh-CN" altLang="en-US" sz="1000" kern="0" dirty="0">
              <a:solidFill>
                <a:srgbClr val="000000"/>
              </a:solidFill>
              <a:latin typeface="微软雅黑" panose="020B0503020204020204" pitchFamily="34" charset="-122"/>
              <a:ea typeface="微软雅黑" panose="020B0503020204020204" pitchFamily="34" charset="-122"/>
            </a:endParaRPr>
          </a:p>
        </p:txBody>
      </p:sp>
      <p:sp>
        <p:nvSpPr>
          <p:cNvPr id="77" name="矩形 76"/>
          <p:cNvSpPr/>
          <p:nvPr/>
        </p:nvSpPr>
        <p:spPr bwMode="auto">
          <a:xfrm>
            <a:off x="4447931" y="1163730"/>
            <a:ext cx="758825" cy="229672"/>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smtClean="0">
                <a:solidFill>
                  <a:srgbClr val="000000"/>
                </a:solidFill>
                <a:latin typeface="微软雅黑" panose="020B0503020204020204" pitchFamily="34" charset="-122"/>
                <a:ea typeface="微软雅黑" panose="020B0503020204020204" pitchFamily="34" charset="-122"/>
              </a:rPr>
              <a:t>服务公告</a:t>
            </a:r>
            <a:endParaRPr lang="zh-CN" altLang="en-US" sz="1000" kern="0" dirty="0">
              <a:solidFill>
                <a:srgbClr val="000000"/>
              </a:solidFill>
              <a:latin typeface="微软雅黑" panose="020B0503020204020204" pitchFamily="34" charset="-122"/>
              <a:ea typeface="微软雅黑" panose="020B0503020204020204" pitchFamily="34" charset="-122"/>
            </a:endParaRPr>
          </a:p>
        </p:txBody>
      </p:sp>
      <p:sp>
        <p:nvSpPr>
          <p:cNvPr id="79" name="矩形 78"/>
          <p:cNvSpPr/>
          <p:nvPr/>
        </p:nvSpPr>
        <p:spPr bwMode="auto">
          <a:xfrm>
            <a:off x="5332167" y="1163730"/>
            <a:ext cx="758825" cy="229672"/>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smtClean="0">
                <a:solidFill>
                  <a:srgbClr val="000000"/>
                </a:solidFill>
                <a:latin typeface="微软雅黑" panose="020B0503020204020204" pitchFamily="34" charset="-122"/>
                <a:ea typeface="微软雅黑" panose="020B0503020204020204" pitchFamily="34" charset="-122"/>
              </a:rPr>
              <a:t>预警信息</a:t>
            </a:r>
            <a:endParaRPr lang="zh-CN" altLang="en-US" sz="1000" kern="0" dirty="0">
              <a:solidFill>
                <a:srgbClr val="000000"/>
              </a:solidFill>
              <a:latin typeface="微软雅黑" panose="020B0503020204020204" pitchFamily="34" charset="-122"/>
              <a:ea typeface="微软雅黑" panose="020B0503020204020204" pitchFamily="34" charset="-122"/>
            </a:endParaRPr>
          </a:p>
        </p:txBody>
      </p:sp>
      <p:sp>
        <p:nvSpPr>
          <p:cNvPr id="80" name="矩形 79"/>
          <p:cNvSpPr/>
          <p:nvPr/>
        </p:nvSpPr>
        <p:spPr bwMode="auto">
          <a:xfrm>
            <a:off x="6208467" y="1168063"/>
            <a:ext cx="758825" cy="229674"/>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注册登陆</a:t>
            </a:r>
          </a:p>
        </p:txBody>
      </p:sp>
      <p:sp>
        <p:nvSpPr>
          <p:cNvPr id="82" name="矩形 81"/>
          <p:cNvSpPr/>
          <p:nvPr/>
        </p:nvSpPr>
        <p:spPr bwMode="auto">
          <a:xfrm>
            <a:off x="7086356" y="1162285"/>
            <a:ext cx="758825" cy="229674"/>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服务目录</a:t>
            </a:r>
          </a:p>
        </p:txBody>
      </p:sp>
      <p:sp>
        <p:nvSpPr>
          <p:cNvPr id="83" name="矩形 82"/>
          <p:cNvSpPr/>
          <p:nvPr/>
        </p:nvSpPr>
        <p:spPr bwMode="auto">
          <a:xfrm>
            <a:off x="6057089" y="3279287"/>
            <a:ext cx="438651" cy="328620"/>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委托管理</a:t>
            </a:r>
          </a:p>
        </p:txBody>
      </p:sp>
      <p:sp>
        <p:nvSpPr>
          <p:cNvPr id="84" name="矩形 83"/>
          <p:cNvSpPr/>
          <p:nvPr/>
        </p:nvSpPr>
        <p:spPr bwMode="auto">
          <a:xfrm>
            <a:off x="1538584" y="2743586"/>
            <a:ext cx="6475412" cy="426123"/>
          </a:xfrm>
          <a:prstGeom prst="rect">
            <a:avLst/>
          </a:prstGeom>
          <a:noFill/>
          <a:ln w="25400" cap="flat" cmpd="sng" algn="ctr">
            <a:solidFill>
              <a:srgbClr val="000000"/>
            </a:solidFill>
            <a:prstDash val="solid"/>
          </a:ln>
          <a:effectLst/>
        </p:spPr>
        <p:txBody>
          <a:bodyPr lIns="91434" tIns="45717" rIns="91434" bIns="45717" anchor="ctr"/>
          <a:lstStyle/>
          <a:p>
            <a:pPr defTabSz="914333">
              <a:defRPr/>
            </a:pPr>
            <a:r>
              <a:rPr lang="zh-CN" altLang="en-US" sz="1400" kern="0" dirty="0">
                <a:solidFill>
                  <a:srgbClr val="000000"/>
                </a:solidFill>
                <a:latin typeface="微软雅黑" panose="020B0503020204020204" pitchFamily="34" charset="-122"/>
                <a:ea typeface="微软雅黑" panose="020B0503020204020204" pitchFamily="34" charset="-122"/>
              </a:rPr>
              <a:t>基本信息库</a:t>
            </a:r>
          </a:p>
        </p:txBody>
      </p:sp>
      <p:sp>
        <p:nvSpPr>
          <p:cNvPr id="85" name="矩形 84"/>
          <p:cNvSpPr/>
          <p:nvPr/>
        </p:nvSpPr>
        <p:spPr bwMode="auto">
          <a:xfrm>
            <a:off x="2604918" y="2863479"/>
            <a:ext cx="865187"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评审专家库</a:t>
            </a:r>
          </a:p>
        </p:txBody>
      </p:sp>
      <p:sp>
        <p:nvSpPr>
          <p:cNvPr id="87" name="矩形 86"/>
          <p:cNvSpPr/>
          <p:nvPr/>
        </p:nvSpPr>
        <p:spPr bwMode="auto">
          <a:xfrm>
            <a:off x="3540984" y="2863479"/>
            <a:ext cx="758825"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投标人库</a:t>
            </a:r>
          </a:p>
        </p:txBody>
      </p:sp>
      <p:sp>
        <p:nvSpPr>
          <p:cNvPr id="88" name="矩形 87"/>
          <p:cNvSpPr/>
          <p:nvPr/>
        </p:nvSpPr>
        <p:spPr bwMode="auto">
          <a:xfrm>
            <a:off x="4333036" y="2863479"/>
            <a:ext cx="757238"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招标人库</a:t>
            </a:r>
          </a:p>
        </p:txBody>
      </p:sp>
      <p:sp>
        <p:nvSpPr>
          <p:cNvPr id="89" name="矩形 88"/>
          <p:cNvSpPr/>
          <p:nvPr/>
        </p:nvSpPr>
        <p:spPr bwMode="auto">
          <a:xfrm>
            <a:off x="5125092" y="2863479"/>
            <a:ext cx="1174750"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招标代理机构库</a:t>
            </a:r>
          </a:p>
        </p:txBody>
      </p:sp>
      <p:sp>
        <p:nvSpPr>
          <p:cNvPr id="90" name="矩形 89"/>
          <p:cNvSpPr/>
          <p:nvPr/>
        </p:nvSpPr>
        <p:spPr bwMode="auto">
          <a:xfrm>
            <a:off x="7141231" y="2863479"/>
            <a:ext cx="790574"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模板库</a:t>
            </a:r>
          </a:p>
        </p:txBody>
      </p:sp>
      <p:sp>
        <p:nvSpPr>
          <p:cNvPr id="91" name="矩形 90"/>
          <p:cNvSpPr/>
          <p:nvPr/>
        </p:nvSpPr>
        <p:spPr bwMode="auto">
          <a:xfrm>
            <a:off x="6370143" y="2863479"/>
            <a:ext cx="738187" cy="229673"/>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项目库</a:t>
            </a:r>
          </a:p>
        </p:txBody>
      </p:sp>
      <p:sp>
        <p:nvSpPr>
          <p:cNvPr id="92" name="矩形 91"/>
          <p:cNvSpPr/>
          <p:nvPr/>
        </p:nvSpPr>
        <p:spPr bwMode="auto">
          <a:xfrm>
            <a:off x="6996831" y="3283467"/>
            <a:ext cx="481264" cy="328620"/>
          </a:xfrm>
          <a:prstGeom prst="rect">
            <a:avLst/>
          </a:prstGeom>
          <a:noFill/>
          <a:ln w="25400" cap="flat" cmpd="sng" algn="ctr">
            <a:solidFill>
              <a:srgbClr val="000000"/>
            </a:solidFill>
            <a:prstDash val="sysDot"/>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费用管理</a:t>
            </a:r>
          </a:p>
        </p:txBody>
      </p:sp>
      <p:sp>
        <p:nvSpPr>
          <p:cNvPr id="93" name="矩形 92"/>
          <p:cNvSpPr/>
          <p:nvPr/>
        </p:nvSpPr>
        <p:spPr bwMode="auto">
          <a:xfrm>
            <a:off x="4586039" y="3279289"/>
            <a:ext cx="459470" cy="328621"/>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投诉管理</a:t>
            </a:r>
          </a:p>
        </p:txBody>
      </p:sp>
      <p:sp>
        <p:nvSpPr>
          <p:cNvPr id="94" name="矩形 93"/>
          <p:cNvSpPr/>
          <p:nvPr/>
        </p:nvSpPr>
        <p:spPr bwMode="auto">
          <a:xfrm>
            <a:off x="4098678" y="3279289"/>
            <a:ext cx="455496" cy="328621"/>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异议管理</a:t>
            </a:r>
          </a:p>
        </p:txBody>
      </p:sp>
      <p:sp>
        <p:nvSpPr>
          <p:cNvPr id="95" name="矩形 94"/>
          <p:cNvSpPr/>
          <p:nvPr/>
        </p:nvSpPr>
        <p:spPr bwMode="auto">
          <a:xfrm>
            <a:off x="2628655" y="3279288"/>
            <a:ext cx="444845" cy="328621"/>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r>
              <a:rPr lang="zh-CN" altLang="en-US" sz="1000" kern="0" dirty="0">
                <a:solidFill>
                  <a:srgbClr val="000000"/>
                </a:solidFill>
                <a:latin typeface="微软雅黑" panose="020B0503020204020204" pitchFamily="34" charset="-122"/>
                <a:ea typeface="微软雅黑" panose="020B0503020204020204" pitchFamily="34" charset="-122"/>
              </a:rPr>
              <a:t>预约管理</a:t>
            </a:r>
          </a:p>
        </p:txBody>
      </p:sp>
      <p:sp>
        <p:nvSpPr>
          <p:cNvPr id="53" name="矩形 52"/>
          <p:cNvSpPr/>
          <p:nvPr/>
        </p:nvSpPr>
        <p:spPr bwMode="auto">
          <a:xfrm>
            <a:off x="4333038" y="1662799"/>
            <a:ext cx="2196562" cy="994676"/>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54" name="矩形 25"/>
          <p:cNvSpPr>
            <a:spLocks noChangeArrowheads="1"/>
          </p:cNvSpPr>
          <p:nvPr/>
        </p:nvSpPr>
        <p:spPr bwMode="auto">
          <a:xfrm>
            <a:off x="4306439" y="1721789"/>
            <a:ext cx="2189303" cy="830997"/>
          </a:xfrm>
          <a:prstGeom prst="rect">
            <a:avLst/>
          </a:prstGeom>
          <a:noFill/>
          <a:ln w="9525">
            <a:noFill/>
            <a:miter lim="800000"/>
            <a:headEnd/>
            <a:tailEnd/>
          </a:ln>
        </p:spPr>
        <p:txBody>
          <a:bodyPr wrap="square" lIns="91434" tIns="45717" rIns="91434" bIns="45717">
            <a:spAutoFit/>
          </a:bodyPr>
          <a:lstStyle/>
          <a:p>
            <a:pPr algn="ctr" defTabSz="914333"/>
            <a:r>
              <a:rPr lang="zh-CN" altLang="en-US" sz="1400" dirty="0">
                <a:solidFill>
                  <a:prstClr val="black"/>
                </a:solidFill>
                <a:latin typeface="微软雅黑" pitchFamily="34" charset="-122"/>
                <a:ea typeface="微软雅黑" pitchFamily="34" charset="-122"/>
              </a:rPr>
              <a:t>谈判室</a:t>
            </a:r>
            <a:endParaRPr lang="en-US" altLang="zh-CN" sz="1400" dirty="0">
              <a:solidFill>
                <a:prstClr val="black"/>
              </a:solidFill>
              <a:latin typeface="微软雅黑" pitchFamily="34" charset="-122"/>
              <a:ea typeface="微软雅黑" pitchFamily="34" charset="-122"/>
            </a:endParaRPr>
          </a:p>
          <a:p>
            <a:pPr algn="ctr" defTabSz="914333"/>
            <a:r>
              <a:rPr lang="zh-CN" altLang="en-US" sz="1400" dirty="0">
                <a:solidFill>
                  <a:prstClr val="black"/>
                </a:solidFill>
                <a:latin typeface="微软雅黑" pitchFamily="34" charset="-122"/>
                <a:ea typeface="微软雅黑" pitchFamily="34" charset="-122"/>
              </a:rPr>
              <a:t>（竞争谈判、单一来源）</a:t>
            </a:r>
            <a:endParaRPr lang="en-US" altLang="zh-CN" sz="1400" dirty="0">
              <a:solidFill>
                <a:prstClr val="black"/>
              </a:solidFill>
              <a:latin typeface="微软雅黑" pitchFamily="34" charset="-122"/>
              <a:ea typeface="微软雅黑" pitchFamily="34" charset="-122"/>
            </a:endParaRPr>
          </a:p>
          <a:p>
            <a:pPr algn="ctr" defTabSz="914333"/>
            <a:r>
              <a:rPr lang="zh-CN" altLang="en-US" sz="1000" dirty="0">
                <a:solidFill>
                  <a:prstClr val="black"/>
                </a:solidFill>
                <a:latin typeface="微软雅黑" pitchFamily="34" charset="-122"/>
                <a:ea typeface="微软雅黑" pitchFamily="34" charset="-122"/>
              </a:rPr>
              <a:t>采购公告、应答报价、谈判、评选</a:t>
            </a:r>
            <a:endParaRPr lang="en-US" altLang="zh-CN" sz="1000" dirty="0">
              <a:solidFill>
                <a:prstClr val="black"/>
              </a:solidFill>
              <a:latin typeface="微软雅黑" pitchFamily="34" charset="-122"/>
              <a:ea typeface="微软雅黑" pitchFamily="34" charset="-122"/>
            </a:endParaRPr>
          </a:p>
          <a:p>
            <a:pPr algn="ctr" defTabSz="914333"/>
            <a:r>
              <a:rPr lang="zh-CN" altLang="en-US" sz="1000" dirty="0">
                <a:solidFill>
                  <a:prstClr val="black"/>
                </a:solidFill>
                <a:latin typeface="微软雅黑" pitchFamily="34" charset="-122"/>
                <a:ea typeface="微软雅黑" pitchFamily="34" charset="-122"/>
              </a:rPr>
              <a:t>中选</a:t>
            </a:r>
          </a:p>
        </p:txBody>
      </p:sp>
      <p:sp>
        <p:nvSpPr>
          <p:cNvPr id="56" name="矩形 55"/>
          <p:cNvSpPr/>
          <p:nvPr/>
        </p:nvSpPr>
        <p:spPr bwMode="auto">
          <a:xfrm>
            <a:off x="6664903" y="1662799"/>
            <a:ext cx="1374930" cy="994676"/>
          </a:xfrm>
          <a:prstGeom prst="rect">
            <a:avLst/>
          </a:prstGeom>
          <a:noFill/>
          <a:ln w="25400" cap="flat" cmpd="sng" algn="ctr">
            <a:solidFill>
              <a:srgbClr val="000000"/>
            </a:solidFill>
            <a:prstDash val="solid"/>
          </a:ln>
          <a:effectLst/>
        </p:spPr>
        <p:txBody>
          <a:bodyPr lIns="91434" tIns="45717" rIns="91434" bIns="45717" anchor="ctr"/>
          <a:lstStyle/>
          <a:p>
            <a:pPr algn="ctr" defTabSz="914333">
              <a:defRPr/>
            </a:pP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57" name="矩形 25"/>
          <p:cNvSpPr>
            <a:spLocks noChangeArrowheads="1"/>
          </p:cNvSpPr>
          <p:nvPr/>
        </p:nvSpPr>
        <p:spPr bwMode="auto">
          <a:xfrm>
            <a:off x="6710117" y="1721790"/>
            <a:ext cx="1298575" cy="615553"/>
          </a:xfrm>
          <a:prstGeom prst="rect">
            <a:avLst/>
          </a:prstGeom>
          <a:noFill/>
          <a:ln w="9525">
            <a:noFill/>
            <a:miter lim="800000"/>
            <a:headEnd/>
            <a:tailEnd/>
          </a:ln>
        </p:spPr>
        <p:txBody>
          <a:bodyPr wrap="square" lIns="91434" tIns="45717" rIns="91434" bIns="45717">
            <a:spAutoFit/>
          </a:bodyPr>
          <a:lstStyle/>
          <a:p>
            <a:pPr algn="ctr" defTabSz="914333"/>
            <a:r>
              <a:rPr lang="zh-CN" altLang="en-US" sz="1400" dirty="0" smtClean="0">
                <a:solidFill>
                  <a:prstClr val="black"/>
                </a:solidFill>
                <a:latin typeface="微软雅黑" pitchFamily="34" charset="-122"/>
                <a:ea typeface="微软雅黑" pitchFamily="34" charset="-122"/>
              </a:rPr>
              <a:t>公开比选</a:t>
            </a:r>
            <a:endParaRPr lang="en-US" altLang="zh-CN" sz="1400" dirty="0" smtClean="0">
              <a:solidFill>
                <a:prstClr val="black"/>
              </a:solidFill>
              <a:latin typeface="微软雅黑" pitchFamily="34" charset="-122"/>
              <a:ea typeface="微软雅黑" pitchFamily="34" charset="-122"/>
            </a:endParaRPr>
          </a:p>
          <a:p>
            <a:pPr algn="ctr" defTabSz="914333"/>
            <a:r>
              <a:rPr lang="zh-CN" altLang="en-US" sz="1000" dirty="0" smtClean="0">
                <a:solidFill>
                  <a:prstClr val="black"/>
                </a:solidFill>
                <a:latin typeface="微软雅黑" pitchFamily="34" charset="-122"/>
                <a:ea typeface="微软雅黑" pitchFamily="34" charset="-122"/>
              </a:rPr>
              <a:t>比选招募、应答报价、评选、定选</a:t>
            </a:r>
            <a:endParaRPr lang="en-US" altLang="zh-CN" sz="1000" dirty="0">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4096852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346" y="806054"/>
            <a:ext cx="8080375" cy="4249869"/>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2000" b="1">
              <a:solidFill>
                <a:prstClr val="white"/>
              </a:solidFill>
            </a:endParaRPr>
          </a:p>
        </p:txBody>
      </p:sp>
      <p:sp>
        <p:nvSpPr>
          <p:cNvPr id="5" name="矩形 4"/>
          <p:cNvSpPr/>
          <p:nvPr/>
        </p:nvSpPr>
        <p:spPr>
          <a:xfrm>
            <a:off x="763145" y="2561786"/>
            <a:ext cx="2917932" cy="1074021"/>
          </a:xfrm>
          <a:prstGeom prst="rect">
            <a:avLst/>
          </a:prstGeom>
          <a:gradFill flip="none" rotWithShape="1">
            <a:gsLst>
              <a:gs pos="0">
                <a:srgbClr val="D1D1D1"/>
              </a:gs>
              <a:gs pos="0">
                <a:srgbClr val="DDDDDD"/>
              </a:gs>
              <a:gs pos="100000">
                <a:srgbClr val="FBFBFB"/>
              </a:gs>
            </a:gsLst>
            <a:lin ang="8100000" scaled="1"/>
            <a:tileRect/>
          </a:gradFill>
          <a:ln w="28575" cap="flat" cmpd="sng" algn="ctr">
            <a:gradFill flip="none" rotWithShape="1">
              <a:gsLst>
                <a:gs pos="0">
                  <a:srgbClr val="88C63A">
                    <a:lumMod val="5000"/>
                    <a:lumOff val="95000"/>
                  </a:srgbClr>
                </a:gs>
                <a:gs pos="100000">
                  <a:srgbClr val="DEDEDE"/>
                </a:gs>
              </a:gsLst>
              <a:lin ang="8100000" scaled="1"/>
              <a:tileRect/>
            </a:gradFill>
            <a:prstDash val="solid"/>
          </a:ln>
          <a:effectLst>
            <a:outerShdw blurRad="76200" dist="76200" dir="8100000" algn="tr" rotWithShape="0">
              <a:prstClr val="black">
                <a:alpha val="18000"/>
              </a:prstClr>
            </a:outerShdw>
          </a:effectLst>
        </p:spPr>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nvGrpSpPr>
          <p:cNvPr id="6" name="组合 5"/>
          <p:cNvGrpSpPr/>
          <p:nvPr/>
        </p:nvGrpSpPr>
        <p:grpSpPr bwMode="auto">
          <a:xfrm>
            <a:off x="906229" y="3208488"/>
            <a:ext cx="792163" cy="388144"/>
            <a:chOff x="1174940" y="2758206"/>
            <a:chExt cx="1533397" cy="868037"/>
          </a:xfrm>
        </p:grpSpPr>
        <p:sp>
          <p:nvSpPr>
            <p:cNvPr id="7" name="矩形 6"/>
            <p:cNvSpPr/>
            <p:nvPr/>
          </p:nvSpPr>
          <p:spPr>
            <a:xfrm>
              <a:off x="1174940" y="2758206"/>
              <a:ext cx="1533397" cy="652358"/>
            </a:xfrm>
            <a:prstGeom prst="rect">
              <a:avLst/>
            </a:prstGeom>
            <a:solidFill>
              <a:srgbClr val="3396B2"/>
            </a:solidFill>
            <a:ln w="25400" cap="flat" cmpd="sng" algn="ctr">
              <a:noFill/>
              <a:prstDash val="solid"/>
            </a:ln>
            <a:effectLst>
              <a:outerShdw blurRad="50800" dist="38100" dir="2700000" algn="tl" rotWithShape="0">
                <a:prstClr val="black">
                  <a:alpha val="40000"/>
                </a:prstClr>
              </a:outerShdw>
            </a:effectLst>
          </p:spPr>
          <p:txBody>
            <a:bodyPr anchor="ctr"/>
            <a:lstStyle/>
            <a:p>
              <a:pPr algn="ctr" eaLnBrk="0" fontAlgn="base" hangingPunct="0">
                <a:spcBef>
                  <a:spcPct val="0"/>
                </a:spcBef>
                <a:spcAft>
                  <a:spcPct val="0"/>
                </a:spcAft>
                <a:buFont typeface="Arial" panose="020B0604020202020204" pitchFamily="34" charset="0"/>
                <a:buNone/>
                <a:defRPr/>
              </a:pPr>
              <a:r>
                <a:rPr lang="en-US" altLang="zh-CN" sz="1000" b="1" kern="0" dirty="0">
                  <a:solidFill>
                    <a:srgbClr val="FFFFFF"/>
                  </a:solidFill>
                  <a:latin typeface="微软雅黑" panose="020B0503020204020204" pitchFamily="34" charset="-122"/>
                  <a:ea typeface="微软雅黑" panose="020B0503020204020204" pitchFamily="34" charset="-122"/>
                </a:rPr>
                <a:t>02</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8" name="直角三角形 7"/>
            <p:cNvSpPr/>
            <p:nvPr/>
          </p:nvSpPr>
          <p:spPr>
            <a:xfrm flipH="1" flipV="1">
              <a:off x="1174940" y="3410564"/>
              <a:ext cx="276564" cy="215679"/>
            </a:xfrm>
            <a:prstGeom prst="rtTriangle">
              <a:avLst/>
            </a:prstGeom>
            <a:solidFill>
              <a:srgbClr val="1B505F"/>
            </a:solidFill>
            <a:ln w="25400" cap="flat" cmpd="sng" algn="ctr">
              <a:noFill/>
              <a:prstDash val="solid"/>
            </a:ln>
            <a:effectLst/>
          </p:spPr>
          <p:txBody>
            <a:bodyPr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sp>
        <p:nvSpPr>
          <p:cNvPr id="9" name="文本框 8"/>
          <p:cNvSpPr txBox="1">
            <a:spLocks noChangeArrowheads="1"/>
          </p:cNvSpPr>
          <p:nvPr/>
        </p:nvSpPr>
        <p:spPr bwMode="auto">
          <a:xfrm>
            <a:off x="1658695" y="2645581"/>
            <a:ext cx="1785938" cy="311618"/>
          </a:xfrm>
          <a:prstGeom prst="rect">
            <a:avLst/>
          </a:prstGeom>
          <a:noFill/>
          <a:ln w="9525">
            <a:noFill/>
            <a:miter lim="800000"/>
          </a:ln>
        </p:spPr>
        <p:txBody>
          <a:bodyPr lIns="91430" tIns="45715" rIns="91430" bIns="45715">
            <a:spAutoFit/>
          </a:bodyPr>
          <a:lstStyle/>
          <a:p>
            <a:pPr eaLnBrk="0" fontAlgn="base" hangingPunct="0">
              <a:spcBef>
                <a:spcPct val="0"/>
              </a:spcBef>
              <a:spcAft>
                <a:spcPct val="0"/>
              </a:spcAft>
              <a:buFont typeface="Arial" panose="020B0604020202020204" pitchFamily="34" charset="0"/>
              <a:buNone/>
            </a:pPr>
            <a:r>
              <a:rPr lang="zh-CN" altLang="en-US" sz="1400" b="1" dirty="0">
                <a:solidFill>
                  <a:srgbClr val="71B4C4"/>
                </a:solidFill>
                <a:latin typeface="Arial Unicode MS" panose="020B0604020202020204" pitchFamily="34" charset="-122"/>
                <a:ea typeface="Arial Unicode MS" panose="020B0604020202020204" pitchFamily="34" charset="-122"/>
                <a:cs typeface="Arial Unicode MS" panose="020B0604020202020204" pitchFamily="34" charset="-122"/>
              </a:rPr>
              <a:t>代理机构</a:t>
            </a:r>
          </a:p>
        </p:txBody>
      </p:sp>
      <p:sp>
        <p:nvSpPr>
          <p:cNvPr id="10" name="文本框 9"/>
          <p:cNvSpPr txBox="1">
            <a:spLocks noChangeArrowheads="1"/>
          </p:cNvSpPr>
          <p:nvPr/>
        </p:nvSpPr>
        <p:spPr bwMode="auto">
          <a:xfrm>
            <a:off x="755738" y="2884472"/>
            <a:ext cx="2135187" cy="830993"/>
          </a:xfrm>
          <a:prstGeom prst="rect">
            <a:avLst/>
          </a:prstGeom>
          <a:noFill/>
          <a:ln w="9525">
            <a:noFill/>
            <a:miter lim="800000"/>
          </a:ln>
        </p:spPr>
        <p:txBody>
          <a:bodyPr lIns="91430" tIns="45715" rIns="91430" bIns="45715">
            <a:spAutoFit/>
          </a:bodyPr>
          <a:lstStyle/>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招标项目组织</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费用收取管理</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结构化标书制作</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专家抽取</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1" name="直接连接符 10"/>
          <p:cNvCxnSpPr>
            <a:cxnSpLocks noChangeShapeType="1"/>
          </p:cNvCxnSpPr>
          <p:nvPr/>
        </p:nvCxnSpPr>
        <p:spPr bwMode="auto">
          <a:xfrm>
            <a:off x="1698382" y="2884463"/>
            <a:ext cx="1992312" cy="0"/>
          </a:xfrm>
          <a:prstGeom prst="line">
            <a:avLst/>
          </a:prstGeom>
          <a:noFill/>
          <a:ln w="9525" algn="ctr">
            <a:solidFill>
              <a:srgbClr val="71B4C4"/>
            </a:solidFill>
            <a:round/>
          </a:ln>
        </p:spPr>
      </p:cxnSp>
      <p:grpSp>
        <p:nvGrpSpPr>
          <p:cNvPr id="12" name="组合 11"/>
          <p:cNvGrpSpPr/>
          <p:nvPr/>
        </p:nvGrpSpPr>
        <p:grpSpPr>
          <a:xfrm>
            <a:off x="1043755" y="2773572"/>
            <a:ext cx="474606" cy="346406"/>
            <a:chOff x="5146675" y="766763"/>
            <a:chExt cx="1590676" cy="1338263"/>
          </a:xfrm>
          <a:solidFill>
            <a:srgbClr val="A6A6A6"/>
          </a:solidFill>
        </p:grpSpPr>
        <p:sp>
          <p:nvSpPr>
            <p:cNvPr id="13" name="Oval 18"/>
            <p:cNvSpPr>
              <a:spLocks noChangeArrowheads="1"/>
            </p:cNvSpPr>
            <p:nvPr/>
          </p:nvSpPr>
          <p:spPr bwMode="auto">
            <a:xfrm>
              <a:off x="5675313" y="766763"/>
              <a:ext cx="533400" cy="534988"/>
            </a:xfrm>
            <a:prstGeom prst="ellipse">
              <a:avLst/>
            </a:pr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14"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15"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16"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17"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18"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19"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20" name="Oval 25"/>
            <p:cNvSpPr>
              <a:spLocks noChangeArrowheads="1"/>
            </p:cNvSpPr>
            <p:nvPr/>
          </p:nvSpPr>
          <p:spPr bwMode="auto">
            <a:xfrm>
              <a:off x="5267325" y="966788"/>
              <a:ext cx="401638" cy="403225"/>
            </a:xfrm>
            <a:prstGeom prst="ellipse">
              <a:avLst/>
            </a:pr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21"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22"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23" name="Oval 28"/>
            <p:cNvSpPr>
              <a:spLocks noChangeArrowheads="1"/>
            </p:cNvSpPr>
            <p:nvPr/>
          </p:nvSpPr>
          <p:spPr bwMode="auto">
            <a:xfrm>
              <a:off x="6215063" y="966788"/>
              <a:ext cx="403225" cy="403225"/>
            </a:xfrm>
            <a:prstGeom prst="ellipse">
              <a:avLst/>
            </a:pr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24"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grpSp>
      <p:sp>
        <p:nvSpPr>
          <p:cNvPr id="25" name="矩形 24"/>
          <p:cNvSpPr/>
          <p:nvPr/>
        </p:nvSpPr>
        <p:spPr>
          <a:xfrm>
            <a:off x="4715833" y="1392355"/>
            <a:ext cx="2917932" cy="1017386"/>
          </a:xfrm>
          <a:prstGeom prst="rect">
            <a:avLst/>
          </a:prstGeom>
          <a:gradFill flip="none" rotWithShape="1">
            <a:gsLst>
              <a:gs pos="0">
                <a:srgbClr val="D1D1D1"/>
              </a:gs>
              <a:gs pos="0">
                <a:srgbClr val="DDDDDD"/>
              </a:gs>
              <a:gs pos="100000">
                <a:srgbClr val="FBFBFB"/>
              </a:gs>
            </a:gsLst>
            <a:lin ang="8100000" scaled="1"/>
            <a:tileRect/>
          </a:gradFill>
          <a:ln w="28575" cap="flat" cmpd="sng" algn="ctr">
            <a:gradFill flip="none" rotWithShape="1">
              <a:gsLst>
                <a:gs pos="0">
                  <a:srgbClr val="88C63A">
                    <a:lumMod val="5000"/>
                    <a:lumOff val="95000"/>
                  </a:srgbClr>
                </a:gs>
                <a:gs pos="100000">
                  <a:srgbClr val="DEDEDE"/>
                </a:gs>
              </a:gsLst>
              <a:lin ang="8100000" scaled="1"/>
              <a:tileRect/>
            </a:gradFill>
            <a:prstDash val="solid"/>
          </a:ln>
          <a:effectLst>
            <a:outerShdw blurRad="76200" dist="76200" dir="8100000" algn="tr" rotWithShape="0">
              <a:prstClr val="black">
                <a:alpha val="18000"/>
              </a:prstClr>
            </a:outerShdw>
          </a:effectLst>
        </p:spPr>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sp>
        <p:nvSpPr>
          <p:cNvPr id="26" name="文本框 28"/>
          <p:cNvSpPr txBox="1">
            <a:spLocks noChangeArrowheads="1"/>
          </p:cNvSpPr>
          <p:nvPr/>
        </p:nvSpPr>
        <p:spPr bwMode="auto">
          <a:xfrm>
            <a:off x="5959728" y="1442755"/>
            <a:ext cx="2068512" cy="311618"/>
          </a:xfrm>
          <a:prstGeom prst="rect">
            <a:avLst/>
          </a:prstGeom>
          <a:noFill/>
          <a:ln w="9525">
            <a:noFill/>
            <a:miter lim="800000"/>
          </a:ln>
        </p:spPr>
        <p:txBody>
          <a:bodyPr lIns="91430" tIns="45715" rIns="91430" bIns="45715">
            <a:spAutoFit/>
          </a:bodyPr>
          <a:lstStyle/>
          <a:p>
            <a:pPr eaLnBrk="0" fontAlgn="base" hangingPunct="0">
              <a:spcBef>
                <a:spcPct val="0"/>
              </a:spcBef>
              <a:spcAft>
                <a:spcPct val="0"/>
              </a:spcAft>
              <a:buFont typeface="Arial" panose="020B0604020202020204" pitchFamily="34" charset="0"/>
              <a:buNone/>
            </a:pPr>
            <a:r>
              <a:rPr lang="zh-CN" altLang="en-US" sz="1400" b="1" dirty="0">
                <a:solidFill>
                  <a:srgbClr val="ECBC1E"/>
                </a:solidFill>
                <a:latin typeface="Arial Unicode MS" panose="020B0604020202020204" pitchFamily="34" charset="-122"/>
                <a:ea typeface="Arial Unicode MS" panose="020B0604020202020204" pitchFamily="34" charset="-122"/>
                <a:cs typeface="Arial Unicode MS" panose="020B0604020202020204" pitchFamily="34" charset="-122"/>
              </a:rPr>
              <a:t>评委</a:t>
            </a:r>
          </a:p>
        </p:txBody>
      </p:sp>
      <p:sp>
        <p:nvSpPr>
          <p:cNvPr id="27" name="文本框 29"/>
          <p:cNvSpPr txBox="1">
            <a:spLocks noChangeArrowheads="1"/>
          </p:cNvSpPr>
          <p:nvPr/>
        </p:nvSpPr>
        <p:spPr bwMode="auto">
          <a:xfrm>
            <a:off x="5508066" y="1750394"/>
            <a:ext cx="2135188" cy="646327"/>
          </a:xfrm>
          <a:prstGeom prst="rect">
            <a:avLst/>
          </a:prstGeom>
          <a:noFill/>
          <a:ln w="9525">
            <a:noFill/>
            <a:miter lim="800000"/>
          </a:ln>
        </p:spPr>
        <p:txBody>
          <a:bodyPr lIns="91430" tIns="45715" rIns="91430" bIns="45715">
            <a:spAutoFit/>
          </a:bodyPr>
          <a:lstStyle/>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在线评标</a:t>
            </a:r>
          </a:p>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编辑评标报告</a:t>
            </a:r>
          </a:p>
          <a:p>
            <a:pPr eaLnBrk="0" fontAlgn="base" hangingPunct="0">
              <a:lnSpc>
                <a:spcPct val="120000"/>
              </a:lnSpc>
              <a:spcBef>
                <a:spcPct val="0"/>
              </a:spcBef>
              <a:spcAft>
                <a:spcPct val="0"/>
              </a:spcAft>
              <a:buFont typeface="Arial" panose="020B0604020202020204" pitchFamily="34" charset="0"/>
              <a:buNone/>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8" name="直接连接符 30"/>
          <p:cNvCxnSpPr>
            <a:cxnSpLocks noChangeShapeType="1"/>
          </p:cNvCxnSpPr>
          <p:nvPr/>
        </p:nvCxnSpPr>
        <p:spPr bwMode="auto">
          <a:xfrm>
            <a:off x="4716010" y="1696381"/>
            <a:ext cx="1992312" cy="0"/>
          </a:xfrm>
          <a:prstGeom prst="line">
            <a:avLst/>
          </a:prstGeom>
          <a:noFill/>
          <a:ln w="9525" algn="ctr">
            <a:solidFill>
              <a:srgbClr val="ECBC1E"/>
            </a:solidFill>
            <a:round/>
          </a:ln>
        </p:spPr>
      </p:cxnSp>
      <p:sp>
        <p:nvSpPr>
          <p:cNvPr id="29" name="矩形 28"/>
          <p:cNvSpPr/>
          <p:nvPr/>
        </p:nvSpPr>
        <p:spPr>
          <a:xfrm>
            <a:off x="722285" y="3834229"/>
            <a:ext cx="2917932" cy="1006316"/>
          </a:xfrm>
          <a:prstGeom prst="rect">
            <a:avLst/>
          </a:prstGeom>
          <a:gradFill flip="none" rotWithShape="1">
            <a:gsLst>
              <a:gs pos="0">
                <a:srgbClr val="D1D1D1"/>
              </a:gs>
              <a:gs pos="0">
                <a:srgbClr val="DDDDDD"/>
              </a:gs>
              <a:gs pos="100000">
                <a:srgbClr val="FBFBFB"/>
              </a:gs>
            </a:gsLst>
            <a:lin ang="8100000" scaled="1"/>
            <a:tileRect/>
          </a:gradFill>
          <a:ln w="28575" cap="flat" cmpd="sng" algn="ctr">
            <a:gradFill flip="none" rotWithShape="1">
              <a:gsLst>
                <a:gs pos="0">
                  <a:srgbClr val="88C63A">
                    <a:lumMod val="5000"/>
                    <a:lumOff val="95000"/>
                  </a:srgbClr>
                </a:gs>
                <a:gs pos="100000">
                  <a:srgbClr val="DEDEDE"/>
                </a:gs>
              </a:gsLst>
              <a:lin ang="8100000" scaled="1"/>
              <a:tileRect/>
            </a:gradFill>
            <a:prstDash val="solid"/>
          </a:ln>
          <a:effectLst>
            <a:outerShdw blurRad="76200" dist="76200" dir="8100000" algn="tr" rotWithShape="0">
              <a:prstClr val="black">
                <a:alpha val="18000"/>
              </a:prstClr>
            </a:outerShdw>
          </a:effectLst>
        </p:spPr>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nvGrpSpPr>
          <p:cNvPr id="30" name="组合 32"/>
          <p:cNvGrpSpPr/>
          <p:nvPr/>
        </p:nvGrpSpPr>
        <p:grpSpPr bwMode="auto">
          <a:xfrm flipH="1">
            <a:off x="6948165" y="2016212"/>
            <a:ext cx="792162" cy="389335"/>
            <a:chOff x="1174940" y="2758206"/>
            <a:chExt cx="1533397" cy="868037"/>
          </a:xfrm>
        </p:grpSpPr>
        <p:sp>
          <p:nvSpPr>
            <p:cNvPr id="31" name="矩形 30"/>
            <p:cNvSpPr/>
            <p:nvPr/>
          </p:nvSpPr>
          <p:spPr>
            <a:xfrm>
              <a:off x="1174940" y="2758206"/>
              <a:ext cx="1533397" cy="653018"/>
            </a:xfrm>
            <a:prstGeom prst="rect">
              <a:avLst/>
            </a:prstGeom>
            <a:solidFill>
              <a:srgbClr val="A8AC33"/>
            </a:solidFill>
            <a:ln w="25400" cap="flat" cmpd="sng" algn="ctr">
              <a:noFill/>
              <a:prstDash val="solid"/>
            </a:ln>
            <a:effectLst>
              <a:outerShdw blurRad="50800" dist="38100" dir="2700000" algn="tl" rotWithShape="0">
                <a:prstClr val="black">
                  <a:alpha val="40000"/>
                </a:prstClr>
              </a:outerShdw>
            </a:effectLst>
          </p:spPr>
          <p:txBody>
            <a:bodyPr anchor="ctr"/>
            <a:lstStyle/>
            <a:p>
              <a:pPr algn="ctr" eaLnBrk="0" fontAlgn="base" hangingPunct="0">
                <a:spcBef>
                  <a:spcPct val="0"/>
                </a:spcBef>
                <a:spcAft>
                  <a:spcPct val="0"/>
                </a:spcAft>
                <a:buFont typeface="Arial" panose="020B0604020202020204" pitchFamily="34" charset="0"/>
                <a:buNone/>
                <a:defRPr/>
              </a:pPr>
              <a:r>
                <a:rPr lang="en-US" altLang="zh-CN" sz="1000" b="1" kern="0" dirty="0">
                  <a:solidFill>
                    <a:srgbClr val="FFFFFF"/>
                  </a:solidFill>
                  <a:latin typeface="微软雅黑" panose="020B0503020204020204" pitchFamily="34" charset="-122"/>
                  <a:ea typeface="微软雅黑" panose="020B0503020204020204" pitchFamily="34" charset="-122"/>
                </a:rPr>
                <a:t>04</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32" name="直角三角形 31"/>
            <p:cNvSpPr/>
            <p:nvPr/>
          </p:nvSpPr>
          <p:spPr>
            <a:xfrm flipH="1" flipV="1">
              <a:off x="1174940" y="3411224"/>
              <a:ext cx="276565" cy="215019"/>
            </a:xfrm>
            <a:prstGeom prst="rtTriangle">
              <a:avLst/>
            </a:prstGeom>
            <a:solidFill>
              <a:srgbClr val="747236"/>
            </a:solidFill>
            <a:ln w="25400" cap="flat" cmpd="sng" algn="ctr">
              <a:noFill/>
              <a:prstDash val="solid"/>
            </a:ln>
            <a:effectLst/>
          </p:spPr>
          <p:txBody>
            <a:bodyPr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sp>
        <p:nvSpPr>
          <p:cNvPr id="33" name="文本框 35"/>
          <p:cNvSpPr txBox="1">
            <a:spLocks noChangeArrowheads="1"/>
          </p:cNvSpPr>
          <p:nvPr/>
        </p:nvSpPr>
        <p:spPr bwMode="auto">
          <a:xfrm flipH="1">
            <a:off x="1194239" y="3918454"/>
            <a:ext cx="1801813" cy="311618"/>
          </a:xfrm>
          <a:prstGeom prst="rect">
            <a:avLst/>
          </a:prstGeom>
          <a:noFill/>
          <a:ln w="9525">
            <a:noFill/>
            <a:miter lim="800000"/>
          </a:ln>
        </p:spPr>
        <p:txBody>
          <a:bodyPr lIns="91430" tIns="45715" rIns="91430" bIns="45715">
            <a:spAutoFit/>
          </a:bodyPr>
          <a:lstStyle/>
          <a:p>
            <a:pPr algn="r" eaLnBrk="0" fontAlgn="base" hangingPunct="0">
              <a:spcBef>
                <a:spcPct val="0"/>
              </a:spcBef>
              <a:spcAft>
                <a:spcPct val="0"/>
              </a:spcAft>
              <a:buFont typeface="Arial" panose="020B0604020202020204" pitchFamily="34" charset="0"/>
              <a:buNone/>
            </a:pPr>
            <a:r>
              <a:rPr lang="zh-CN" altLang="en-US" sz="1400" b="1" dirty="0">
                <a:solidFill>
                  <a:srgbClr val="A8AC33"/>
                </a:solidFill>
                <a:latin typeface="Arial Unicode MS" panose="020B0604020202020204" pitchFamily="34" charset="-122"/>
                <a:ea typeface="Arial Unicode MS" panose="020B0604020202020204" pitchFamily="34" charset="-122"/>
                <a:cs typeface="Arial Unicode MS" panose="020B0604020202020204" pitchFamily="34" charset="-122"/>
              </a:rPr>
              <a:t>投标人</a:t>
            </a:r>
          </a:p>
        </p:txBody>
      </p:sp>
      <p:sp>
        <p:nvSpPr>
          <p:cNvPr id="34" name="文本框 36"/>
          <p:cNvSpPr txBox="1">
            <a:spLocks noChangeArrowheads="1"/>
          </p:cNvSpPr>
          <p:nvPr/>
        </p:nvSpPr>
        <p:spPr bwMode="auto">
          <a:xfrm flipH="1">
            <a:off x="840232" y="4217306"/>
            <a:ext cx="2136775" cy="830993"/>
          </a:xfrm>
          <a:prstGeom prst="rect">
            <a:avLst/>
          </a:prstGeom>
          <a:noFill/>
          <a:ln w="9525">
            <a:noFill/>
            <a:miter lim="800000"/>
          </a:ln>
        </p:spPr>
        <p:txBody>
          <a:bodyPr lIns="91430" tIns="45715" rIns="91430" bIns="45715">
            <a:spAutoFit/>
          </a:bodyPr>
          <a:lstStyle/>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招标信息查阅</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发标响应</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投标文件编制</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在线投标</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5" name="直接连接符 37"/>
          <p:cNvCxnSpPr>
            <a:cxnSpLocks noChangeShapeType="1"/>
          </p:cNvCxnSpPr>
          <p:nvPr/>
        </p:nvCxnSpPr>
        <p:spPr bwMode="auto">
          <a:xfrm>
            <a:off x="1691800" y="4159731"/>
            <a:ext cx="1903412" cy="8857"/>
          </a:xfrm>
          <a:prstGeom prst="line">
            <a:avLst/>
          </a:prstGeom>
          <a:noFill/>
          <a:ln w="9525" algn="ctr">
            <a:solidFill>
              <a:srgbClr val="A8AC33"/>
            </a:solidFill>
            <a:round/>
          </a:ln>
        </p:spPr>
      </p:cxnSp>
      <p:sp>
        <p:nvSpPr>
          <p:cNvPr id="36" name="矩形 35"/>
          <p:cNvSpPr/>
          <p:nvPr/>
        </p:nvSpPr>
        <p:spPr>
          <a:xfrm>
            <a:off x="4716010" y="2571750"/>
            <a:ext cx="2917932" cy="1064056"/>
          </a:xfrm>
          <a:prstGeom prst="rect">
            <a:avLst/>
          </a:prstGeom>
          <a:gradFill flip="none" rotWithShape="1">
            <a:gsLst>
              <a:gs pos="0">
                <a:srgbClr val="D1D1D1"/>
              </a:gs>
              <a:gs pos="0">
                <a:srgbClr val="DDDDDD"/>
              </a:gs>
              <a:gs pos="100000">
                <a:srgbClr val="FBFBFB"/>
              </a:gs>
            </a:gsLst>
            <a:lin ang="8100000" scaled="1"/>
            <a:tileRect/>
          </a:gradFill>
          <a:ln w="28575" cap="flat" cmpd="sng" algn="ctr">
            <a:gradFill flip="none" rotWithShape="1">
              <a:gsLst>
                <a:gs pos="0">
                  <a:srgbClr val="88C63A">
                    <a:lumMod val="5000"/>
                    <a:lumOff val="95000"/>
                  </a:srgbClr>
                </a:gs>
                <a:gs pos="100000">
                  <a:srgbClr val="DEDEDE"/>
                </a:gs>
              </a:gsLst>
              <a:lin ang="8100000" scaled="1"/>
              <a:tileRect/>
            </a:gradFill>
            <a:prstDash val="solid"/>
          </a:ln>
          <a:effectLst>
            <a:outerShdw blurRad="76200" dist="76200" dir="8100000" algn="tr" rotWithShape="0">
              <a:prstClr val="black">
                <a:alpha val="18000"/>
              </a:prstClr>
            </a:outerShdw>
          </a:effectLst>
        </p:spPr>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nvGrpSpPr>
          <p:cNvPr id="37" name="组合 39"/>
          <p:cNvGrpSpPr/>
          <p:nvPr/>
        </p:nvGrpSpPr>
        <p:grpSpPr bwMode="auto">
          <a:xfrm flipH="1">
            <a:off x="6945324" y="3199809"/>
            <a:ext cx="792162" cy="389335"/>
            <a:chOff x="1174940" y="2758206"/>
            <a:chExt cx="1533397" cy="868037"/>
          </a:xfrm>
        </p:grpSpPr>
        <p:sp>
          <p:nvSpPr>
            <p:cNvPr id="38" name="矩形 37"/>
            <p:cNvSpPr/>
            <p:nvPr/>
          </p:nvSpPr>
          <p:spPr>
            <a:xfrm>
              <a:off x="1174940" y="2758206"/>
              <a:ext cx="1533397" cy="653018"/>
            </a:xfrm>
            <a:prstGeom prst="rect">
              <a:avLst/>
            </a:prstGeom>
            <a:solidFill>
              <a:srgbClr val="F7941D"/>
            </a:solidFill>
            <a:ln w="25400" cap="flat" cmpd="sng" algn="ctr">
              <a:noFill/>
              <a:prstDash val="solid"/>
            </a:ln>
            <a:effectLst>
              <a:outerShdw blurRad="50800" dist="38100" dir="2700000" algn="tl" rotWithShape="0">
                <a:prstClr val="black">
                  <a:alpha val="40000"/>
                </a:prstClr>
              </a:outerShdw>
            </a:effectLst>
          </p:spPr>
          <p:txBody>
            <a:bodyPr anchor="ctr"/>
            <a:lstStyle/>
            <a:p>
              <a:pPr algn="ctr" eaLnBrk="0" fontAlgn="base" hangingPunct="0">
                <a:spcBef>
                  <a:spcPct val="0"/>
                </a:spcBef>
                <a:spcAft>
                  <a:spcPct val="0"/>
                </a:spcAft>
                <a:buFont typeface="Arial" panose="020B0604020202020204" pitchFamily="34" charset="0"/>
                <a:buNone/>
                <a:defRPr/>
              </a:pPr>
              <a:r>
                <a:rPr lang="en-US" altLang="zh-CN" sz="1000" b="1" kern="0" dirty="0">
                  <a:solidFill>
                    <a:srgbClr val="FFFFFF"/>
                  </a:solidFill>
                  <a:latin typeface="微软雅黑" panose="020B0503020204020204" pitchFamily="34" charset="-122"/>
                  <a:ea typeface="微软雅黑" panose="020B0503020204020204" pitchFamily="34" charset="-122"/>
                </a:rPr>
                <a:t>05</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39" name="直角三角形 38"/>
            <p:cNvSpPr/>
            <p:nvPr/>
          </p:nvSpPr>
          <p:spPr>
            <a:xfrm flipH="1" flipV="1">
              <a:off x="1174940" y="3411224"/>
              <a:ext cx="276565" cy="215019"/>
            </a:xfrm>
            <a:prstGeom prst="rtTriangle">
              <a:avLst/>
            </a:prstGeom>
            <a:solidFill>
              <a:srgbClr val="B96E08"/>
            </a:solidFill>
            <a:ln w="25400" cap="flat" cmpd="sng" algn="ctr">
              <a:noFill/>
              <a:prstDash val="solid"/>
            </a:ln>
            <a:effectLst/>
          </p:spPr>
          <p:txBody>
            <a:bodyPr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sp>
        <p:nvSpPr>
          <p:cNvPr id="40" name="文本框 42"/>
          <p:cNvSpPr txBox="1">
            <a:spLocks noChangeArrowheads="1"/>
          </p:cNvSpPr>
          <p:nvPr/>
        </p:nvSpPr>
        <p:spPr bwMode="auto">
          <a:xfrm flipH="1">
            <a:off x="5004030" y="2656021"/>
            <a:ext cx="1581150" cy="311618"/>
          </a:xfrm>
          <a:prstGeom prst="rect">
            <a:avLst/>
          </a:prstGeom>
          <a:noFill/>
          <a:ln w="9525">
            <a:noFill/>
            <a:miter lim="800000"/>
          </a:ln>
        </p:spPr>
        <p:txBody>
          <a:bodyPr lIns="91430" tIns="45715" rIns="91430" bIns="45715">
            <a:spAutoFit/>
          </a:bodyPr>
          <a:lstStyle/>
          <a:p>
            <a:pPr algn="r" eaLnBrk="0" fontAlgn="base" hangingPunct="0">
              <a:spcBef>
                <a:spcPct val="0"/>
              </a:spcBef>
              <a:spcAft>
                <a:spcPct val="0"/>
              </a:spcAft>
              <a:buFont typeface="Arial" panose="020B0604020202020204" pitchFamily="34" charset="0"/>
              <a:buNone/>
            </a:pPr>
            <a:r>
              <a:rPr lang="zh-CN" altLang="en-US" sz="1400" b="1" dirty="0">
                <a:solidFill>
                  <a:srgbClr val="F7941D"/>
                </a:solidFill>
                <a:latin typeface="Arial Unicode MS" panose="020B0604020202020204" pitchFamily="34" charset="-122"/>
                <a:ea typeface="Arial Unicode MS" panose="020B0604020202020204" pitchFamily="34" charset="-122"/>
                <a:cs typeface="Arial Unicode MS" panose="020B0604020202020204" pitchFamily="34" charset="-122"/>
              </a:rPr>
              <a:t>监督人</a:t>
            </a:r>
          </a:p>
        </p:txBody>
      </p:sp>
      <p:sp>
        <p:nvSpPr>
          <p:cNvPr id="41" name="文本框 43"/>
          <p:cNvSpPr txBox="1">
            <a:spLocks noChangeArrowheads="1"/>
          </p:cNvSpPr>
          <p:nvPr/>
        </p:nvSpPr>
        <p:spPr bwMode="auto">
          <a:xfrm flipH="1">
            <a:off x="5508065" y="2895782"/>
            <a:ext cx="2201862" cy="646327"/>
          </a:xfrm>
          <a:prstGeom prst="rect">
            <a:avLst/>
          </a:prstGeom>
          <a:noFill/>
          <a:ln w="9525">
            <a:noFill/>
            <a:miter lim="800000"/>
          </a:ln>
        </p:spPr>
        <p:txBody>
          <a:bodyPr lIns="91430" tIns="45715" rIns="91430" bIns="45715">
            <a:spAutoFit/>
          </a:bodyPr>
          <a:lstStyle/>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采购流程合规性监督</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评标过程数据监督</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项目查验资料调阅</a:t>
            </a:r>
          </a:p>
        </p:txBody>
      </p:sp>
      <p:cxnSp>
        <p:nvCxnSpPr>
          <p:cNvPr id="42" name="直接连接符 44"/>
          <p:cNvCxnSpPr>
            <a:cxnSpLocks noChangeShapeType="1"/>
          </p:cNvCxnSpPr>
          <p:nvPr/>
        </p:nvCxnSpPr>
        <p:spPr bwMode="auto">
          <a:xfrm>
            <a:off x="5065724" y="2875785"/>
            <a:ext cx="1924050" cy="971"/>
          </a:xfrm>
          <a:prstGeom prst="line">
            <a:avLst/>
          </a:prstGeom>
          <a:noFill/>
          <a:ln w="9525" algn="ctr">
            <a:solidFill>
              <a:srgbClr val="ECBC1E"/>
            </a:solidFill>
            <a:round/>
          </a:ln>
        </p:spPr>
      </p:cxnSp>
      <p:grpSp>
        <p:nvGrpSpPr>
          <p:cNvPr id="43" name="组合 45"/>
          <p:cNvGrpSpPr/>
          <p:nvPr/>
        </p:nvGrpSpPr>
        <p:grpSpPr>
          <a:xfrm>
            <a:off x="7089305" y="1510750"/>
            <a:ext cx="509895" cy="453818"/>
            <a:chOff x="7673976" y="2593975"/>
            <a:chExt cx="1716088" cy="1760538"/>
          </a:xfrm>
          <a:solidFill>
            <a:srgbClr val="A6A6A6"/>
          </a:solidFill>
        </p:grpSpPr>
        <p:sp>
          <p:nvSpPr>
            <p:cNvPr id="44" name="Freeform 60"/>
            <p:cNvSpPr/>
            <p:nvPr/>
          </p:nvSpPr>
          <p:spPr bwMode="auto">
            <a:xfrm>
              <a:off x="7673976" y="2974975"/>
              <a:ext cx="1284288" cy="1379538"/>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45" name="Freeform 61"/>
            <p:cNvSpPr>
              <a:spLocks noEditPoints="1"/>
            </p:cNvSpPr>
            <p:nvPr/>
          </p:nvSpPr>
          <p:spPr bwMode="auto">
            <a:xfrm>
              <a:off x="8540751" y="2593975"/>
              <a:ext cx="849313" cy="739775"/>
            </a:xfrm>
            <a:custGeom>
              <a:avLst/>
              <a:gdLst>
                <a:gd name="T0" fmla="*/ 143 w 289"/>
                <a:gd name="T1" fmla="*/ 1 h 252"/>
                <a:gd name="T2" fmla="*/ 0 w 289"/>
                <a:gd name="T3" fmla="*/ 111 h 252"/>
                <a:gd name="T4" fmla="*/ 73 w 289"/>
                <a:gd name="T5" fmla="*/ 203 h 252"/>
                <a:gd name="T6" fmla="*/ 47 w 289"/>
                <a:gd name="T7" fmla="*/ 252 h 252"/>
                <a:gd name="T8" fmla="*/ 121 w 289"/>
                <a:gd name="T9" fmla="*/ 216 h 252"/>
                <a:gd name="T10" fmla="*/ 146 w 289"/>
                <a:gd name="T11" fmla="*/ 217 h 252"/>
                <a:gd name="T12" fmla="*/ 288 w 289"/>
                <a:gd name="T13" fmla="*/ 107 h 252"/>
                <a:gd name="T14" fmla="*/ 143 w 289"/>
                <a:gd name="T15" fmla="*/ 1 h 252"/>
                <a:gd name="T16" fmla="*/ 73 w 289"/>
                <a:gd name="T17" fmla="*/ 131 h 252"/>
                <a:gd name="T18" fmla="*/ 55 w 289"/>
                <a:gd name="T19" fmla="*/ 113 h 252"/>
                <a:gd name="T20" fmla="*/ 73 w 289"/>
                <a:gd name="T21" fmla="*/ 95 h 252"/>
                <a:gd name="T22" fmla="*/ 91 w 289"/>
                <a:gd name="T23" fmla="*/ 113 h 252"/>
                <a:gd name="T24" fmla="*/ 73 w 289"/>
                <a:gd name="T25" fmla="*/ 131 h 252"/>
                <a:gd name="T26" fmla="*/ 144 w 289"/>
                <a:gd name="T27" fmla="*/ 131 h 252"/>
                <a:gd name="T28" fmla="*/ 126 w 289"/>
                <a:gd name="T29" fmla="*/ 113 h 252"/>
                <a:gd name="T30" fmla="*/ 144 w 289"/>
                <a:gd name="T31" fmla="*/ 95 h 252"/>
                <a:gd name="T32" fmla="*/ 162 w 289"/>
                <a:gd name="T33" fmla="*/ 113 h 252"/>
                <a:gd name="T34" fmla="*/ 144 w 289"/>
                <a:gd name="T35" fmla="*/ 131 h 252"/>
                <a:gd name="T36" fmla="*/ 216 w 289"/>
                <a:gd name="T37" fmla="*/ 131 h 252"/>
                <a:gd name="T38" fmla="*/ 198 w 289"/>
                <a:gd name="T39" fmla="*/ 113 h 252"/>
                <a:gd name="T40" fmla="*/ 216 w 289"/>
                <a:gd name="T41" fmla="*/ 95 h 252"/>
                <a:gd name="T42" fmla="*/ 233 w 289"/>
                <a:gd name="T43" fmla="*/ 113 h 252"/>
                <a:gd name="T44" fmla="*/ 216 w 289"/>
                <a:gd name="T45" fmla="*/ 1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9" h="252">
                  <a:moveTo>
                    <a:pt x="143" y="1"/>
                  </a:moveTo>
                  <a:cubicBezTo>
                    <a:pt x="63" y="2"/>
                    <a:pt x="0" y="51"/>
                    <a:pt x="0" y="111"/>
                  </a:cubicBezTo>
                  <a:cubicBezTo>
                    <a:pt x="1" y="151"/>
                    <a:pt x="30" y="185"/>
                    <a:pt x="73" y="203"/>
                  </a:cubicBezTo>
                  <a:cubicBezTo>
                    <a:pt x="47" y="252"/>
                    <a:pt x="47" y="252"/>
                    <a:pt x="47" y="252"/>
                  </a:cubicBezTo>
                  <a:cubicBezTo>
                    <a:pt x="121" y="216"/>
                    <a:pt x="121" y="216"/>
                    <a:pt x="121" y="216"/>
                  </a:cubicBezTo>
                  <a:cubicBezTo>
                    <a:pt x="129" y="217"/>
                    <a:pt x="137" y="218"/>
                    <a:pt x="146" y="217"/>
                  </a:cubicBezTo>
                  <a:cubicBezTo>
                    <a:pt x="225" y="216"/>
                    <a:pt x="289" y="167"/>
                    <a:pt x="288" y="107"/>
                  </a:cubicBezTo>
                  <a:cubicBezTo>
                    <a:pt x="287" y="47"/>
                    <a:pt x="222" y="0"/>
                    <a:pt x="143" y="1"/>
                  </a:cubicBezTo>
                  <a:close/>
                  <a:moveTo>
                    <a:pt x="73" y="131"/>
                  </a:moveTo>
                  <a:cubicBezTo>
                    <a:pt x="63" y="131"/>
                    <a:pt x="55" y="123"/>
                    <a:pt x="55" y="113"/>
                  </a:cubicBezTo>
                  <a:cubicBezTo>
                    <a:pt x="55" y="103"/>
                    <a:pt x="63" y="95"/>
                    <a:pt x="73" y="95"/>
                  </a:cubicBezTo>
                  <a:cubicBezTo>
                    <a:pt x="83" y="95"/>
                    <a:pt x="91" y="103"/>
                    <a:pt x="91" y="113"/>
                  </a:cubicBezTo>
                  <a:cubicBezTo>
                    <a:pt x="91" y="123"/>
                    <a:pt x="83" y="131"/>
                    <a:pt x="73" y="131"/>
                  </a:cubicBezTo>
                  <a:close/>
                  <a:moveTo>
                    <a:pt x="144" y="131"/>
                  </a:moveTo>
                  <a:cubicBezTo>
                    <a:pt x="134" y="131"/>
                    <a:pt x="126" y="123"/>
                    <a:pt x="126" y="113"/>
                  </a:cubicBezTo>
                  <a:cubicBezTo>
                    <a:pt x="126" y="103"/>
                    <a:pt x="134" y="95"/>
                    <a:pt x="144" y="95"/>
                  </a:cubicBezTo>
                  <a:cubicBezTo>
                    <a:pt x="154" y="95"/>
                    <a:pt x="162" y="103"/>
                    <a:pt x="162" y="113"/>
                  </a:cubicBezTo>
                  <a:cubicBezTo>
                    <a:pt x="162" y="123"/>
                    <a:pt x="154" y="131"/>
                    <a:pt x="144" y="131"/>
                  </a:cubicBezTo>
                  <a:close/>
                  <a:moveTo>
                    <a:pt x="216" y="131"/>
                  </a:moveTo>
                  <a:cubicBezTo>
                    <a:pt x="206" y="131"/>
                    <a:pt x="198" y="123"/>
                    <a:pt x="198" y="113"/>
                  </a:cubicBezTo>
                  <a:cubicBezTo>
                    <a:pt x="198" y="103"/>
                    <a:pt x="206" y="95"/>
                    <a:pt x="216" y="95"/>
                  </a:cubicBezTo>
                  <a:cubicBezTo>
                    <a:pt x="225" y="95"/>
                    <a:pt x="233" y="103"/>
                    <a:pt x="233" y="113"/>
                  </a:cubicBezTo>
                  <a:cubicBezTo>
                    <a:pt x="233" y="123"/>
                    <a:pt x="225" y="131"/>
                    <a:pt x="216" y="131"/>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grpSp>
      <p:grpSp>
        <p:nvGrpSpPr>
          <p:cNvPr id="46" name="组合 48"/>
          <p:cNvGrpSpPr/>
          <p:nvPr/>
        </p:nvGrpSpPr>
        <p:grpSpPr>
          <a:xfrm>
            <a:off x="1115760" y="3975601"/>
            <a:ext cx="352408" cy="400142"/>
            <a:chOff x="2951163" y="2495550"/>
            <a:chExt cx="1208088" cy="1581150"/>
          </a:xfrm>
          <a:solidFill>
            <a:srgbClr val="A6A6A6"/>
          </a:solidFill>
        </p:grpSpPr>
        <p:sp>
          <p:nvSpPr>
            <p:cNvPr id="4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4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4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5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5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5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5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5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5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grpSp>
      <p:grpSp>
        <p:nvGrpSpPr>
          <p:cNvPr id="56" name="组合 58"/>
          <p:cNvGrpSpPr/>
          <p:nvPr/>
        </p:nvGrpSpPr>
        <p:grpSpPr>
          <a:xfrm>
            <a:off x="7078896" y="2769181"/>
            <a:ext cx="401188" cy="322985"/>
            <a:chOff x="5278438" y="2973388"/>
            <a:chExt cx="1344613" cy="1247775"/>
          </a:xfrm>
          <a:solidFill>
            <a:srgbClr val="A6A6A6"/>
          </a:solidFill>
        </p:grpSpPr>
        <p:sp>
          <p:nvSpPr>
            <p:cNvPr id="57"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78A6B6"/>
                </a:solidFill>
                <a:latin typeface="Arial" panose="020B0604020202020204" pitchFamily="34" charset="0"/>
                <a:ea typeface="黑体" panose="02010609060101010101" pitchFamily="49" charset="-122"/>
              </a:endParaRPr>
            </a:p>
          </p:txBody>
        </p:sp>
        <p:sp>
          <p:nvSpPr>
            <p:cNvPr id="58"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78A6B6"/>
                </a:solidFill>
                <a:latin typeface="Arial" panose="020B0604020202020204" pitchFamily="34" charset="0"/>
                <a:ea typeface="黑体" panose="02010609060101010101" pitchFamily="49" charset="-122"/>
              </a:endParaRPr>
            </a:p>
          </p:txBody>
        </p:sp>
        <p:sp>
          <p:nvSpPr>
            <p:cNvPr id="59"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78A6B6"/>
                </a:solidFill>
                <a:latin typeface="Arial" panose="020B0604020202020204" pitchFamily="34" charset="0"/>
                <a:ea typeface="黑体" panose="02010609060101010101" pitchFamily="49" charset="-122"/>
              </a:endParaRPr>
            </a:p>
          </p:txBody>
        </p:sp>
        <p:sp>
          <p:nvSpPr>
            <p:cNvPr id="60"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78A6B6"/>
                </a:solidFill>
                <a:latin typeface="Arial" panose="020B0604020202020204" pitchFamily="34" charset="0"/>
                <a:ea typeface="黑体" panose="02010609060101010101" pitchFamily="49" charset="-122"/>
              </a:endParaRPr>
            </a:p>
          </p:txBody>
        </p:sp>
      </p:grpSp>
      <p:sp>
        <p:nvSpPr>
          <p:cNvPr id="61" name="文本框 63"/>
          <p:cNvSpPr txBox="1"/>
          <p:nvPr/>
        </p:nvSpPr>
        <p:spPr>
          <a:xfrm>
            <a:off x="414339" y="852740"/>
            <a:ext cx="6972954" cy="338550"/>
          </a:xfrm>
          <a:prstGeom prst="rect">
            <a:avLst/>
          </a:prstGeom>
          <a:noFill/>
        </p:spPr>
        <p:txBody>
          <a:bodyPr wrap="square" lIns="91430" tIns="45715" rIns="91430" bIns="45715">
            <a:spAutoFit/>
          </a:bodyPr>
          <a:lstStyle>
            <a:defPPr>
              <a:defRPr lang="zh-CN"/>
            </a:defPPr>
            <a:lvl1pPr>
              <a:defRPr sz="2000">
                <a:latin typeface="微软雅黑" panose="020B0503020204020204" pitchFamily="34" charset="-122"/>
                <a:ea typeface="微软雅黑" panose="020B0503020204020204" pitchFamily="34" charset="-122"/>
              </a:defRPr>
            </a:lvl1pPr>
          </a:lstStyle>
          <a:p>
            <a:pPr eaLnBrk="0" fontAlgn="base" hangingPunct="0">
              <a:spcBef>
                <a:spcPct val="0"/>
              </a:spcBef>
              <a:spcAft>
                <a:spcPct val="0"/>
              </a:spcAft>
              <a:buFont typeface="Arial" panose="020B0604020202020204" pitchFamily="34" charset="0"/>
              <a:buNone/>
              <a:defRPr/>
            </a:pPr>
            <a:r>
              <a:rPr lang="zh-CN" altLang="en-US" sz="1600" kern="0" dirty="0">
                <a:solidFill>
                  <a:srgbClr val="808080">
                    <a:lumMod val="50000"/>
                  </a:srgbClr>
                </a:solidFill>
              </a:rPr>
              <a:t>根据电子招标投标交易平台业务需要，参与平台各角色职责如下：</a:t>
            </a:r>
          </a:p>
        </p:txBody>
      </p:sp>
      <p:sp>
        <p:nvSpPr>
          <p:cNvPr id="62" name="矩形 61"/>
          <p:cNvSpPr/>
          <p:nvPr/>
        </p:nvSpPr>
        <p:spPr>
          <a:xfrm>
            <a:off x="751186" y="1383676"/>
            <a:ext cx="2917932" cy="985259"/>
          </a:xfrm>
          <a:prstGeom prst="rect">
            <a:avLst/>
          </a:prstGeom>
          <a:gradFill flip="none" rotWithShape="1">
            <a:gsLst>
              <a:gs pos="0">
                <a:srgbClr val="D1D1D1"/>
              </a:gs>
              <a:gs pos="0">
                <a:srgbClr val="DDDDDD"/>
              </a:gs>
              <a:gs pos="100000">
                <a:srgbClr val="FBFBFB"/>
              </a:gs>
            </a:gsLst>
            <a:lin ang="8100000" scaled="1"/>
            <a:tileRect/>
          </a:gradFill>
          <a:ln w="28575" cap="flat" cmpd="sng" algn="ctr">
            <a:gradFill flip="none" rotWithShape="1">
              <a:gsLst>
                <a:gs pos="0">
                  <a:srgbClr val="88C63A">
                    <a:lumMod val="5000"/>
                    <a:lumOff val="95000"/>
                  </a:srgbClr>
                </a:gs>
                <a:gs pos="100000">
                  <a:srgbClr val="DEDEDE"/>
                </a:gs>
              </a:gsLst>
              <a:lin ang="8100000" scaled="1"/>
              <a:tileRect/>
            </a:gradFill>
            <a:prstDash val="solid"/>
          </a:ln>
          <a:effectLst>
            <a:outerShdw blurRad="76200" dist="76200" dir="8100000" algn="tr" rotWithShape="0">
              <a:prstClr val="black">
                <a:alpha val="18000"/>
              </a:prstClr>
            </a:outerShdw>
          </a:effectLst>
        </p:spPr>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sp>
        <p:nvSpPr>
          <p:cNvPr id="63" name="文本框 68"/>
          <p:cNvSpPr txBox="1">
            <a:spLocks noChangeArrowheads="1"/>
          </p:cNvSpPr>
          <p:nvPr/>
        </p:nvSpPr>
        <p:spPr bwMode="auto">
          <a:xfrm flipH="1">
            <a:off x="1443589" y="1400362"/>
            <a:ext cx="1581150" cy="311618"/>
          </a:xfrm>
          <a:prstGeom prst="rect">
            <a:avLst/>
          </a:prstGeom>
          <a:noFill/>
          <a:ln w="9525">
            <a:noFill/>
            <a:miter lim="800000"/>
          </a:ln>
        </p:spPr>
        <p:txBody>
          <a:bodyPr lIns="91430" tIns="45715" rIns="91430" bIns="45715">
            <a:spAutoFit/>
          </a:bodyPr>
          <a:lstStyle/>
          <a:p>
            <a:pPr algn="r" eaLnBrk="0" fontAlgn="base" hangingPunct="0">
              <a:spcBef>
                <a:spcPct val="0"/>
              </a:spcBef>
              <a:spcAft>
                <a:spcPct val="0"/>
              </a:spcAft>
              <a:buFont typeface="Arial" panose="020B0604020202020204" pitchFamily="34" charset="0"/>
              <a:buNone/>
            </a:pPr>
            <a:r>
              <a:rPr lang="zh-CN" altLang="en-US" sz="1400" b="1" dirty="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rPr>
              <a:t>招标人</a:t>
            </a:r>
          </a:p>
        </p:txBody>
      </p:sp>
      <p:sp>
        <p:nvSpPr>
          <p:cNvPr id="64" name="文本框 69"/>
          <p:cNvSpPr txBox="1">
            <a:spLocks noChangeArrowheads="1"/>
          </p:cNvSpPr>
          <p:nvPr/>
        </p:nvSpPr>
        <p:spPr bwMode="auto">
          <a:xfrm flipH="1">
            <a:off x="840232" y="1691684"/>
            <a:ext cx="2136775" cy="646327"/>
          </a:xfrm>
          <a:prstGeom prst="rect">
            <a:avLst/>
          </a:prstGeom>
          <a:noFill/>
          <a:ln w="9525">
            <a:noFill/>
            <a:miter lim="800000"/>
          </a:ln>
        </p:spPr>
        <p:txBody>
          <a:bodyPr lIns="91430" tIns="45715" rIns="91430" bIns="45715">
            <a:spAutoFit/>
          </a:bodyPr>
          <a:lstStyle/>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项目委托</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委托项目过程监控</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自行招采</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5" name="直接连接符 70"/>
          <p:cNvCxnSpPr>
            <a:cxnSpLocks noChangeShapeType="1"/>
          </p:cNvCxnSpPr>
          <p:nvPr/>
        </p:nvCxnSpPr>
        <p:spPr bwMode="auto">
          <a:xfrm>
            <a:off x="1705544" y="1635366"/>
            <a:ext cx="1930401" cy="22254"/>
          </a:xfrm>
          <a:prstGeom prst="line">
            <a:avLst/>
          </a:prstGeom>
          <a:noFill/>
          <a:ln w="9525" algn="ctr">
            <a:solidFill>
              <a:srgbClr val="A8AC33"/>
            </a:solidFill>
            <a:round/>
          </a:ln>
        </p:spPr>
      </p:cxnSp>
      <p:grpSp>
        <p:nvGrpSpPr>
          <p:cNvPr id="66" name="组合 71"/>
          <p:cNvGrpSpPr/>
          <p:nvPr/>
        </p:nvGrpSpPr>
        <p:grpSpPr>
          <a:xfrm>
            <a:off x="1051374" y="1458838"/>
            <a:ext cx="352408" cy="400142"/>
            <a:chOff x="2951163" y="2495550"/>
            <a:chExt cx="1208088" cy="1581150"/>
          </a:xfrm>
          <a:solidFill>
            <a:srgbClr val="A6A6A6"/>
          </a:solidFill>
        </p:grpSpPr>
        <p:sp>
          <p:nvSpPr>
            <p:cNvPr id="6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6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6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7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7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7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7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7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7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grpSp>
      <p:sp>
        <p:nvSpPr>
          <p:cNvPr id="76" name="矩形 75"/>
          <p:cNvSpPr/>
          <p:nvPr/>
        </p:nvSpPr>
        <p:spPr>
          <a:xfrm>
            <a:off x="4732501" y="3846673"/>
            <a:ext cx="2917932" cy="1038552"/>
          </a:xfrm>
          <a:prstGeom prst="rect">
            <a:avLst/>
          </a:prstGeom>
          <a:gradFill flip="none" rotWithShape="1">
            <a:gsLst>
              <a:gs pos="0">
                <a:srgbClr val="D1D1D1"/>
              </a:gs>
              <a:gs pos="0">
                <a:srgbClr val="DDDDDD"/>
              </a:gs>
              <a:gs pos="100000">
                <a:srgbClr val="FBFBFB"/>
              </a:gs>
            </a:gsLst>
            <a:lin ang="8100000" scaled="1"/>
            <a:tileRect/>
          </a:gradFill>
          <a:ln w="28575" cap="flat" cmpd="sng" algn="ctr">
            <a:gradFill flip="none" rotWithShape="1">
              <a:gsLst>
                <a:gs pos="0">
                  <a:srgbClr val="88C63A">
                    <a:lumMod val="5000"/>
                    <a:lumOff val="95000"/>
                  </a:srgbClr>
                </a:gs>
                <a:gs pos="100000">
                  <a:srgbClr val="DEDEDE"/>
                </a:gs>
              </a:gsLst>
              <a:lin ang="8100000" scaled="1"/>
              <a:tileRect/>
            </a:gradFill>
            <a:prstDash val="solid"/>
          </a:ln>
          <a:effectLst>
            <a:outerShdw blurRad="76200" dist="76200" dir="8100000" algn="tr" rotWithShape="0">
              <a:prstClr val="black">
                <a:alpha val="18000"/>
              </a:prstClr>
            </a:outerShdw>
          </a:effectLst>
        </p:spPr>
        <p:txBody>
          <a:bodyPr lIns="91430" tIns="45715" rIns="91430" bIns="45715"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sp>
        <p:nvSpPr>
          <p:cNvPr id="77" name="文本框 8"/>
          <p:cNvSpPr txBox="1">
            <a:spLocks noChangeArrowheads="1"/>
          </p:cNvSpPr>
          <p:nvPr/>
        </p:nvSpPr>
        <p:spPr bwMode="auto">
          <a:xfrm>
            <a:off x="5810272" y="3939340"/>
            <a:ext cx="1785938" cy="311618"/>
          </a:xfrm>
          <a:prstGeom prst="rect">
            <a:avLst/>
          </a:prstGeom>
          <a:noFill/>
          <a:ln w="9525">
            <a:noFill/>
            <a:miter lim="800000"/>
          </a:ln>
        </p:spPr>
        <p:txBody>
          <a:bodyPr lIns="91430" tIns="45715" rIns="91430" bIns="45715">
            <a:spAutoFit/>
          </a:bodyPr>
          <a:lstStyle/>
          <a:p>
            <a:pPr eaLnBrk="0" fontAlgn="base" hangingPunct="0">
              <a:spcBef>
                <a:spcPct val="0"/>
              </a:spcBef>
              <a:spcAft>
                <a:spcPct val="0"/>
              </a:spcAft>
              <a:buFont typeface="Arial" panose="020B0604020202020204" pitchFamily="34" charset="0"/>
              <a:buNone/>
            </a:pPr>
            <a:r>
              <a:rPr lang="zh-CN" altLang="en-US" sz="1400" b="1" dirty="0">
                <a:solidFill>
                  <a:srgbClr val="C00000"/>
                </a:solidFill>
                <a:latin typeface="Arial Unicode MS" panose="020B0604020202020204" pitchFamily="34" charset="-122"/>
                <a:ea typeface="Arial Unicode MS" panose="020B0604020202020204" pitchFamily="34" charset="-122"/>
                <a:cs typeface="Arial Unicode MS" panose="020B0604020202020204" pitchFamily="34" charset="-122"/>
              </a:rPr>
              <a:t>运营机构</a:t>
            </a:r>
          </a:p>
        </p:txBody>
      </p:sp>
      <p:sp>
        <p:nvSpPr>
          <p:cNvPr id="78" name="文本框 9"/>
          <p:cNvSpPr txBox="1">
            <a:spLocks noChangeArrowheads="1"/>
          </p:cNvSpPr>
          <p:nvPr/>
        </p:nvSpPr>
        <p:spPr bwMode="auto">
          <a:xfrm>
            <a:off x="5576039" y="4191872"/>
            <a:ext cx="2135187" cy="830993"/>
          </a:xfrm>
          <a:prstGeom prst="rect">
            <a:avLst/>
          </a:prstGeom>
          <a:noFill/>
          <a:ln w="9525">
            <a:noFill/>
            <a:miter lim="800000"/>
          </a:ln>
        </p:spPr>
        <p:txBody>
          <a:bodyPr lIns="91430" tIns="45715" rIns="91430" bIns="45715">
            <a:spAutoFit/>
          </a:bodyPr>
          <a:lstStyle/>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基础信息库管理</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功能权限管控</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重点项目管理</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fontAlgn="base" hangingPunct="0">
              <a:lnSpc>
                <a:spcPct val="120000"/>
              </a:lnSpc>
              <a:spcBef>
                <a:spcPct val="0"/>
              </a:spcBef>
              <a:spcAft>
                <a:spcPct val="0"/>
              </a:spcAft>
              <a:buFont typeface="Arial" panose="020B0604020202020204" pitchFamily="34" charset="0"/>
              <a:buNone/>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招采数据分析</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9" name="直接连接符 10"/>
          <p:cNvCxnSpPr>
            <a:cxnSpLocks noChangeShapeType="1"/>
          </p:cNvCxnSpPr>
          <p:nvPr/>
        </p:nvCxnSpPr>
        <p:spPr bwMode="auto">
          <a:xfrm>
            <a:off x="5004030" y="4178225"/>
            <a:ext cx="1992312" cy="0"/>
          </a:xfrm>
          <a:prstGeom prst="line">
            <a:avLst/>
          </a:prstGeom>
          <a:noFill/>
          <a:ln w="9525" algn="ctr">
            <a:solidFill>
              <a:srgbClr val="71B4C4"/>
            </a:solidFill>
            <a:round/>
          </a:ln>
        </p:spPr>
      </p:cxnSp>
      <p:grpSp>
        <p:nvGrpSpPr>
          <p:cNvPr id="80" name="组合 11"/>
          <p:cNvGrpSpPr/>
          <p:nvPr/>
        </p:nvGrpSpPr>
        <p:grpSpPr>
          <a:xfrm>
            <a:off x="7064722" y="4021288"/>
            <a:ext cx="474606" cy="346406"/>
            <a:chOff x="5146675" y="766763"/>
            <a:chExt cx="1590676" cy="1338263"/>
          </a:xfrm>
          <a:solidFill>
            <a:srgbClr val="A6A6A6"/>
          </a:solidFill>
        </p:grpSpPr>
        <p:sp>
          <p:nvSpPr>
            <p:cNvPr id="81" name="Oval 18"/>
            <p:cNvSpPr>
              <a:spLocks noChangeArrowheads="1"/>
            </p:cNvSpPr>
            <p:nvPr/>
          </p:nvSpPr>
          <p:spPr bwMode="auto">
            <a:xfrm>
              <a:off x="5675313" y="766763"/>
              <a:ext cx="533400" cy="534988"/>
            </a:xfrm>
            <a:prstGeom prst="ellipse">
              <a:avLst/>
            </a:pr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2"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3"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4"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5"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6"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7"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8" name="Oval 25"/>
            <p:cNvSpPr>
              <a:spLocks noChangeArrowheads="1"/>
            </p:cNvSpPr>
            <p:nvPr/>
          </p:nvSpPr>
          <p:spPr bwMode="auto">
            <a:xfrm>
              <a:off x="5267325" y="966788"/>
              <a:ext cx="401638" cy="403225"/>
            </a:xfrm>
            <a:prstGeom prst="ellipse">
              <a:avLst/>
            </a:pr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89"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90"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91" name="Oval 28"/>
            <p:cNvSpPr>
              <a:spLocks noChangeArrowheads="1"/>
            </p:cNvSpPr>
            <p:nvPr/>
          </p:nvSpPr>
          <p:spPr bwMode="auto">
            <a:xfrm>
              <a:off x="6215063" y="966788"/>
              <a:ext cx="403225" cy="403225"/>
            </a:xfrm>
            <a:prstGeom prst="ellipse">
              <a:avLst/>
            </a:pr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sp>
          <p:nvSpPr>
            <p:cNvPr id="92"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p:spPr>
          <p:txBody>
            <a:bodyPr/>
            <a:lstStyle/>
            <a:p>
              <a:pPr eaLnBrk="0" fontAlgn="base" hangingPunct="0">
                <a:spcBef>
                  <a:spcPct val="0"/>
                </a:spcBef>
                <a:spcAft>
                  <a:spcPct val="0"/>
                </a:spcAft>
                <a:buFont typeface="Arial" panose="020B0604020202020204" pitchFamily="34" charset="0"/>
                <a:buNone/>
                <a:defRPr/>
              </a:pPr>
              <a:endParaRPr lang="zh-CN" altLang="en-US" sz="1000" b="1">
                <a:solidFill>
                  <a:srgbClr val="0065A6"/>
                </a:solidFill>
                <a:latin typeface="Arial" panose="020B0604020202020204" pitchFamily="34" charset="0"/>
                <a:ea typeface="黑体" panose="02010609060101010101" pitchFamily="49" charset="-122"/>
              </a:endParaRPr>
            </a:p>
          </p:txBody>
        </p:sp>
      </p:grpSp>
      <p:grpSp>
        <p:nvGrpSpPr>
          <p:cNvPr id="93" name="组合 39"/>
          <p:cNvGrpSpPr/>
          <p:nvPr/>
        </p:nvGrpSpPr>
        <p:grpSpPr bwMode="auto">
          <a:xfrm flipH="1">
            <a:off x="6948165" y="4515894"/>
            <a:ext cx="792162" cy="389335"/>
            <a:chOff x="1174940" y="2758206"/>
            <a:chExt cx="1533397" cy="868037"/>
          </a:xfrm>
          <a:solidFill>
            <a:srgbClr val="C00000"/>
          </a:solidFill>
        </p:grpSpPr>
        <p:sp>
          <p:nvSpPr>
            <p:cNvPr id="94" name="矩形 93"/>
            <p:cNvSpPr/>
            <p:nvPr/>
          </p:nvSpPr>
          <p:spPr>
            <a:xfrm>
              <a:off x="1174940" y="2758206"/>
              <a:ext cx="1533397" cy="653018"/>
            </a:xfrm>
            <a:prstGeom prst="rect">
              <a:avLst/>
            </a:prstGeom>
            <a:grpFill/>
            <a:ln w="25400" cap="flat" cmpd="sng" algn="ctr">
              <a:noFill/>
              <a:prstDash val="solid"/>
            </a:ln>
            <a:effectLst>
              <a:outerShdw blurRad="50800" dist="38100" dir="2700000" algn="tl" rotWithShape="0">
                <a:prstClr val="black">
                  <a:alpha val="40000"/>
                </a:prstClr>
              </a:outerShdw>
            </a:effectLst>
          </p:spPr>
          <p:txBody>
            <a:bodyPr anchor="ctr"/>
            <a:lstStyle/>
            <a:p>
              <a:pPr algn="ctr" eaLnBrk="0" fontAlgn="base" hangingPunct="0">
                <a:spcBef>
                  <a:spcPct val="0"/>
                </a:spcBef>
                <a:spcAft>
                  <a:spcPct val="0"/>
                </a:spcAft>
                <a:buFont typeface="Arial" panose="020B0604020202020204" pitchFamily="34" charset="0"/>
                <a:buNone/>
                <a:defRPr/>
              </a:pPr>
              <a:r>
                <a:rPr lang="en-US" altLang="zh-CN" sz="1000" b="1" kern="0" dirty="0">
                  <a:solidFill>
                    <a:srgbClr val="FFFFFF"/>
                  </a:solidFill>
                  <a:latin typeface="微软雅黑" panose="020B0503020204020204" pitchFamily="34" charset="-122"/>
                  <a:ea typeface="微软雅黑" panose="020B0503020204020204" pitchFamily="34" charset="-122"/>
                </a:rPr>
                <a:t>06</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95" name="直角三角形 94"/>
            <p:cNvSpPr/>
            <p:nvPr/>
          </p:nvSpPr>
          <p:spPr>
            <a:xfrm flipH="1" flipV="1">
              <a:off x="1174940" y="3411224"/>
              <a:ext cx="276565" cy="215019"/>
            </a:xfrm>
            <a:prstGeom prst="rtTriangle">
              <a:avLst/>
            </a:prstGeom>
            <a:grpFill/>
            <a:ln w="25400" cap="flat" cmpd="sng" algn="ctr">
              <a:noFill/>
              <a:prstDash val="solid"/>
            </a:ln>
            <a:effectLst/>
          </p:spPr>
          <p:txBody>
            <a:bodyPr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grpSp>
        <p:nvGrpSpPr>
          <p:cNvPr id="96" name="组合 5"/>
          <p:cNvGrpSpPr/>
          <p:nvPr/>
        </p:nvGrpSpPr>
        <p:grpSpPr bwMode="auto">
          <a:xfrm>
            <a:off x="897793" y="1992813"/>
            <a:ext cx="792163" cy="388144"/>
            <a:chOff x="1174940" y="2758206"/>
            <a:chExt cx="1533397" cy="868037"/>
          </a:xfrm>
          <a:solidFill>
            <a:srgbClr val="00B050"/>
          </a:solidFill>
        </p:grpSpPr>
        <p:sp>
          <p:nvSpPr>
            <p:cNvPr id="97" name="矩形 96"/>
            <p:cNvSpPr/>
            <p:nvPr/>
          </p:nvSpPr>
          <p:spPr>
            <a:xfrm>
              <a:off x="1174940" y="2758206"/>
              <a:ext cx="1533397" cy="652358"/>
            </a:xfrm>
            <a:prstGeom prst="rect">
              <a:avLst/>
            </a:prstGeom>
            <a:grpFill/>
            <a:ln w="25400" cap="flat" cmpd="sng" algn="ctr">
              <a:noFill/>
              <a:prstDash val="solid"/>
            </a:ln>
            <a:effectLst>
              <a:outerShdw blurRad="50800" dist="38100" dir="2700000" algn="tl" rotWithShape="0">
                <a:prstClr val="black">
                  <a:alpha val="40000"/>
                </a:prstClr>
              </a:outerShdw>
            </a:effectLst>
          </p:spPr>
          <p:txBody>
            <a:bodyPr anchor="ctr"/>
            <a:lstStyle/>
            <a:p>
              <a:pPr algn="ctr" eaLnBrk="0" fontAlgn="base" hangingPunct="0">
                <a:spcBef>
                  <a:spcPct val="0"/>
                </a:spcBef>
                <a:spcAft>
                  <a:spcPct val="0"/>
                </a:spcAft>
                <a:buFont typeface="Arial" panose="020B0604020202020204" pitchFamily="34" charset="0"/>
                <a:buNone/>
                <a:defRPr/>
              </a:pPr>
              <a:r>
                <a:rPr lang="en-US" altLang="zh-CN" sz="1000" b="1" kern="0" dirty="0">
                  <a:solidFill>
                    <a:srgbClr val="FFFFFF"/>
                  </a:solidFill>
                  <a:latin typeface="微软雅黑" panose="020B0503020204020204" pitchFamily="34" charset="-122"/>
                  <a:ea typeface="微软雅黑" panose="020B0503020204020204" pitchFamily="34" charset="-122"/>
                </a:rPr>
                <a:t>01</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98" name="直角三角形 97"/>
            <p:cNvSpPr/>
            <p:nvPr/>
          </p:nvSpPr>
          <p:spPr>
            <a:xfrm flipH="1" flipV="1">
              <a:off x="1174940" y="3410564"/>
              <a:ext cx="276564" cy="215679"/>
            </a:xfrm>
            <a:prstGeom prst="rtTriangle">
              <a:avLst/>
            </a:prstGeom>
            <a:grpFill/>
            <a:ln w="25400" cap="flat" cmpd="sng" algn="ctr">
              <a:noFill/>
              <a:prstDash val="solid"/>
            </a:ln>
            <a:effectLst/>
          </p:spPr>
          <p:txBody>
            <a:bodyPr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grpSp>
        <p:nvGrpSpPr>
          <p:cNvPr id="99" name="组合 25"/>
          <p:cNvGrpSpPr/>
          <p:nvPr/>
        </p:nvGrpSpPr>
        <p:grpSpPr bwMode="auto">
          <a:xfrm>
            <a:off x="899650" y="4436466"/>
            <a:ext cx="792163" cy="389335"/>
            <a:chOff x="1174940" y="2758206"/>
            <a:chExt cx="1533397" cy="868037"/>
          </a:xfrm>
        </p:grpSpPr>
        <p:sp>
          <p:nvSpPr>
            <p:cNvPr id="100" name="矩形 99"/>
            <p:cNvSpPr/>
            <p:nvPr/>
          </p:nvSpPr>
          <p:spPr>
            <a:xfrm>
              <a:off x="1174940" y="2758206"/>
              <a:ext cx="1533397" cy="653018"/>
            </a:xfrm>
            <a:prstGeom prst="rect">
              <a:avLst/>
            </a:prstGeom>
            <a:solidFill>
              <a:srgbClr val="E7BA17"/>
            </a:solidFill>
            <a:ln w="25400" cap="flat" cmpd="sng" algn="ctr">
              <a:noFill/>
              <a:prstDash val="solid"/>
            </a:ln>
            <a:effectLst>
              <a:outerShdw blurRad="50800" dist="38100" dir="2700000" algn="tl" rotWithShape="0">
                <a:prstClr val="black">
                  <a:alpha val="40000"/>
                </a:prstClr>
              </a:outerShdw>
            </a:effectLst>
          </p:spPr>
          <p:txBody>
            <a:bodyPr anchor="ctr"/>
            <a:lstStyle/>
            <a:p>
              <a:pPr algn="ctr" eaLnBrk="0" fontAlgn="base" hangingPunct="0">
                <a:spcBef>
                  <a:spcPct val="0"/>
                </a:spcBef>
                <a:spcAft>
                  <a:spcPct val="0"/>
                </a:spcAft>
                <a:buFont typeface="Arial" panose="020B0604020202020204" pitchFamily="34" charset="0"/>
                <a:buNone/>
                <a:defRPr/>
              </a:pPr>
              <a:r>
                <a:rPr lang="en-US" altLang="zh-CN" sz="1000" b="1" kern="0" dirty="0">
                  <a:solidFill>
                    <a:srgbClr val="FFFFFF"/>
                  </a:solidFill>
                  <a:latin typeface="微软雅黑" panose="020B0503020204020204" pitchFamily="34" charset="-122"/>
                  <a:ea typeface="微软雅黑" panose="020B0503020204020204" pitchFamily="34" charset="-122"/>
                </a:rPr>
                <a:t>03</a:t>
              </a:r>
              <a:endParaRPr lang="zh-CN" altLang="en-US" sz="1000" b="1" kern="0" dirty="0">
                <a:solidFill>
                  <a:srgbClr val="FFFFFF"/>
                </a:solidFill>
                <a:latin typeface="微软雅黑" panose="020B0503020204020204" pitchFamily="34" charset="-122"/>
                <a:ea typeface="微软雅黑" panose="020B0503020204020204" pitchFamily="34" charset="-122"/>
              </a:endParaRPr>
            </a:p>
          </p:txBody>
        </p:sp>
        <p:sp>
          <p:nvSpPr>
            <p:cNvPr id="101" name="直角三角形 100"/>
            <p:cNvSpPr/>
            <p:nvPr/>
          </p:nvSpPr>
          <p:spPr>
            <a:xfrm flipH="1" flipV="1">
              <a:off x="1174940" y="3411224"/>
              <a:ext cx="276564" cy="215019"/>
            </a:xfrm>
            <a:prstGeom prst="rtTriangle">
              <a:avLst/>
            </a:prstGeom>
            <a:solidFill>
              <a:srgbClr val="735C12"/>
            </a:solidFill>
            <a:ln w="25400" cap="flat" cmpd="sng" algn="ctr">
              <a:noFill/>
              <a:prstDash val="solid"/>
            </a:ln>
            <a:effectLst/>
          </p:spPr>
          <p:txBody>
            <a:bodyPr anchor="ctr"/>
            <a:lstStyle/>
            <a:p>
              <a:pPr algn="ctr" eaLnBrk="0" fontAlgn="base" hangingPunct="0">
                <a:spcBef>
                  <a:spcPct val="0"/>
                </a:spcBef>
                <a:spcAft>
                  <a:spcPct val="0"/>
                </a:spcAft>
                <a:buFont typeface="Arial" panose="020B0604020202020204" pitchFamily="34" charset="0"/>
                <a:buNone/>
                <a:defRPr/>
              </a:pPr>
              <a:endParaRPr lang="zh-CN" altLang="en-US" sz="1000" b="1" kern="0">
                <a:solidFill>
                  <a:srgbClr val="FFFFFF"/>
                </a:solidFill>
                <a:latin typeface="Arial" panose="020B0604020202020204"/>
                <a:ea typeface="宋体" panose="02010600030101010101" pitchFamily="2" charset="-122"/>
              </a:endParaRPr>
            </a:p>
          </p:txBody>
        </p:sp>
      </p:grpSp>
      <p:sp>
        <p:nvSpPr>
          <p:cNvPr id="102" name="标题 1"/>
          <p:cNvSpPr>
            <a:spLocks noGrp="1"/>
          </p:cNvSpPr>
          <p:nvPr>
            <p:ph type="title"/>
          </p:nvPr>
        </p:nvSpPr>
        <p:spPr>
          <a:noFill/>
          <a:ln w="9525">
            <a:noFill/>
            <a:miter lim="800000"/>
            <a:headEnd/>
            <a:tailEnd/>
          </a:ln>
        </p:spPr>
        <p:txBody>
          <a:bodyPr lIns="68573" tIns="34289" rIns="68573" bIns="34289" anchor="ctr"/>
          <a:lstStyle/>
          <a:p>
            <a:r>
              <a:rPr lang="zh-CN" altLang="en-US" sz="2400" b="0" kern="0" dirty="0" smtClean="0">
                <a:solidFill>
                  <a:srgbClr val="002060"/>
                </a:solidFill>
                <a:cs typeface="+mn-cs"/>
              </a:rPr>
              <a:t>产品介绍</a:t>
            </a:r>
            <a:r>
              <a:rPr lang="en-US" altLang="zh-CN" sz="2400" b="0" kern="0" dirty="0" smtClean="0">
                <a:solidFill>
                  <a:srgbClr val="002060"/>
                </a:solidFill>
                <a:cs typeface="+mn-cs"/>
              </a:rPr>
              <a:t>-</a:t>
            </a:r>
            <a:r>
              <a:rPr lang="zh-CN" altLang="en-US" sz="2400" b="0" kern="0" dirty="0">
                <a:solidFill>
                  <a:srgbClr val="002060"/>
                </a:solidFill>
                <a:cs typeface="+mn-cs"/>
              </a:rPr>
              <a:t>角色功能</a:t>
            </a:r>
          </a:p>
        </p:txBody>
      </p:sp>
      <p:sp>
        <p:nvSpPr>
          <p:cNvPr id="103"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15</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Tree>
    <p:extLst>
      <p:ext uri="{BB962C8B-B14F-4D97-AF65-F5344CB8AC3E}">
        <p14:creationId xmlns:p14="http://schemas.microsoft.com/office/powerpoint/2010/main" val="3045987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6" y="221964"/>
            <a:ext cx="7115175" cy="383381"/>
          </a:xfrm>
          <a:noFill/>
          <a:ln w="9525">
            <a:noFill/>
            <a:miter lim="800000"/>
            <a:headEnd/>
            <a:tailEnd/>
          </a:ln>
        </p:spPr>
        <p:txBody>
          <a:bodyPr lIns="68573" tIns="34289" rIns="68573" bIns="34289" anchor="ctr"/>
          <a:lstStyle/>
          <a:p>
            <a:r>
              <a:rPr lang="zh-CN" altLang="en-US" sz="2400" b="0" kern="0" dirty="0" smtClean="0">
                <a:solidFill>
                  <a:srgbClr val="002060"/>
                </a:solidFill>
                <a:cs typeface="+mn-cs"/>
              </a:rPr>
              <a:t>产品介绍</a:t>
            </a:r>
            <a:r>
              <a:rPr lang="en-US" altLang="zh-CN" sz="2400" b="0" kern="0" dirty="0" smtClean="0">
                <a:solidFill>
                  <a:srgbClr val="002060"/>
                </a:solidFill>
                <a:cs typeface="+mn-cs"/>
              </a:rPr>
              <a:t>-</a:t>
            </a:r>
            <a:r>
              <a:rPr lang="zh-CN" altLang="en-US" sz="2400" b="0" kern="0" dirty="0">
                <a:solidFill>
                  <a:srgbClr val="002060"/>
                </a:solidFill>
                <a:cs typeface="+mn-cs"/>
              </a:rPr>
              <a:t>多种采购方式支撑</a:t>
            </a:r>
          </a:p>
        </p:txBody>
      </p:sp>
      <p:cxnSp>
        <p:nvCxnSpPr>
          <p:cNvPr id="213" name="直接连接符 212"/>
          <p:cNvCxnSpPr/>
          <p:nvPr/>
        </p:nvCxnSpPr>
        <p:spPr>
          <a:xfrm>
            <a:off x="4502589" y="2682722"/>
            <a:ext cx="749849" cy="960999"/>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4502588" y="2553015"/>
            <a:ext cx="925899" cy="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flipV="1">
            <a:off x="4488966" y="1412488"/>
            <a:ext cx="789046" cy="1079437"/>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flipH="1">
            <a:off x="3503549" y="2737937"/>
            <a:ext cx="886889" cy="939825"/>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H="1">
            <a:off x="3537494" y="2608231"/>
            <a:ext cx="852930" cy="0"/>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H="1" flipV="1">
            <a:off x="3489918" y="1467704"/>
            <a:ext cx="886890" cy="1079437"/>
          </a:xfrm>
          <a:prstGeom prst="line">
            <a:avLst/>
          </a:prstGeom>
          <a:ln w="28575">
            <a:solidFill>
              <a:schemeClr val="bg1">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219" name="组合 218"/>
          <p:cNvGrpSpPr/>
          <p:nvPr/>
        </p:nvGrpSpPr>
        <p:grpSpPr>
          <a:xfrm>
            <a:off x="5083023" y="1195171"/>
            <a:ext cx="485661" cy="466514"/>
            <a:chOff x="7018705" y="1476392"/>
            <a:chExt cx="647460" cy="622163"/>
          </a:xfrm>
        </p:grpSpPr>
        <p:sp>
          <p:nvSpPr>
            <p:cNvPr id="220" name="椭圆 219"/>
            <p:cNvSpPr/>
            <p:nvPr/>
          </p:nvSpPr>
          <p:spPr>
            <a:xfrm>
              <a:off x="7018705" y="1476392"/>
              <a:ext cx="622162" cy="622163"/>
            </a:xfrm>
            <a:prstGeom prst="ellipse">
              <a:avLst/>
            </a:prstGeom>
            <a:solidFill>
              <a:schemeClr val="accent1"/>
            </a:solidFill>
            <a:ln w="12700" cap="flat" cmpd="sng" algn="ctr">
              <a:noFill/>
              <a:prstDash val="solid"/>
              <a:miter lim="800000"/>
            </a:ln>
            <a:effectLst/>
          </p:spPr>
          <p:txBody>
            <a:bodyPr rtlCol="0" anchor="ctr"/>
            <a:lstStyle/>
            <a:p>
              <a:pPr algn="ctr" defTabSz="685698"/>
              <a:endParaRPr lang="zh-CN" altLang="en-US" sz="1400" kern="0">
                <a:solidFill>
                  <a:srgbClr val="0070C0"/>
                </a:solidFill>
                <a:latin typeface="微软雅黑" panose="020B0503020204020204" pitchFamily="34" charset="-122"/>
                <a:ea typeface="微软雅黑" panose="020B0503020204020204" pitchFamily="34" charset="-122"/>
              </a:endParaRPr>
            </a:p>
          </p:txBody>
        </p:sp>
        <p:grpSp>
          <p:nvGrpSpPr>
            <p:cNvPr id="221" name="组合 220"/>
            <p:cNvGrpSpPr/>
            <p:nvPr/>
          </p:nvGrpSpPr>
          <p:grpSpPr>
            <a:xfrm>
              <a:off x="7060954" y="1545274"/>
              <a:ext cx="605211" cy="492557"/>
              <a:chOff x="4376111" y="1572161"/>
              <a:chExt cx="605211" cy="492557"/>
            </a:xfrm>
          </p:grpSpPr>
          <p:sp>
            <p:nvSpPr>
              <p:cNvPr id="222" name="椭圆 221"/>
              <p:cNvSpPr/>
              <p:nvPr/>
            </p:nvSpPr>
            <p:spPr>
              <a:xfrm>
                <a:off x="4418676" y="1573446"/>
                <a:ext cx="464474" cy="464474"/>
              </a:xfrm>
              <a:prstGeom prst="ellipse">
                <a:avLst/>
              </a:prstGeom>
              <a:gradFill>
                <a:gsLst>
                  <a:gs pos="0">
                    <a:sysClr val="window" lastClr="FFFFFF">
                      <a:lumMod val="75000"/>
                    </a:sysClr>
                  </a:gs>
                  <a:gs pos="100000">
                    <a:sysClr val="window" lastClr="FFFFFF"/>
                  </a:gs>
                </a:gsLst>
                <a:lin ang="5400000" scaled="1"/>
              </a:gradFill>
              <a:ln w="25400"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rstTxWarp prst="textNoShape">
                  <a:avLst/>
                </a:prstTxWarp>
              </a:bodyPr>
              <a:lstStyle/>
              <a:p>
                <a:pP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sp>
            <p:nvSpPr>
              <p:cNvPr id="223" name="文本框 114"/>
              <p:cNvSpPr txBox="1"/>
              <p:nvPr/>
            </p:nvSpPr>
            <p:spPr>
              <a:xfrm>
                <a:off x="4376111" y="1572161"/>
                <a:ext cx="605211" cy="492557"/>
              </a:xfrm>
              <a:prstGeom prst="rect">
                <a:avLst/>
              </a:prstGeom>
              <a:noFill/>
            </p:spPr>
            <p:txBody>
              <a:bodyPr wrap="none" rtlCol="0">
                <a:spAutoFit/>
              </a:bodyPr>
              <a:lstStyle/>
              <a:p>
                <a:pPr defTabSz="685698">
                  <a:defRPr/>
                </a:pPr>
                <a:r>
                  <a:rPr lang="en-US" altLang="zh-CN" kern="0" dirty="0">
                    <a:solidFill>
                      <a:srgbClr val="0070C0"/>
                    </a:solidFill>
                    <a:latin typeface="微软雅黑" panose="020B0503020204020204" pitchFamily="34" charset="-122"/>
                    <a:ea typeface="微软雅黑" panose="020B0503020204020204" pitchFamily="34" charset="-122"/>
                  </a:rPr>
                  <a:t>02</a:t>
                </a:r>
                <a:endParaRPr lang="zh-CN" altLang="en-US" kern="0" dirty="0">
                  <a:solidFill>
                    <a:srgbClr val="0070C0"/>
                  </a:solidFill>
                  <a:latin typeface="微软雅黑" panose="020B0503020204020204" pitchFamily="34" charset="-122"/>
                  <a:ea typeface="微软雅黑" panose="020B0503020204020204" pitchFamily="34" charset="-122"/>
                </a:endParaRPr>
              </a:p>
            </p:txBody>
          </p:sp>
        </p:grpSp>
      </p:grpSp>
      <p:grpSp>
        <p:nvGrpSpPr>
          <p:cNvPr id="224" name="组合 223"/>
          <p:cNvGrpSpPr/>
          <p:nvPr/>
        </p:nvGrpSpPr>
        <p:grpSpPr>
          <a:xfrm>
            <a:off x="3225537" y="1212898"/>
            <a:ext cx="479117" cy="466514"/>
            <a:chOff x="4342792" y="1500033"/>
            <a:chExt cx="638739" cy="622163"/>
          </a:xfrm>
        </p:grpSpPr>
        <p:sp>
          <p:nvSpPr>
            <p:cNvPr id="225" name="椭圆 224"/>
            <p:cNvSpPr/>
            <p:nvPr/>
          </p:nvSpPr>
          <p:spPr>
            <a:xfrm>
              <a:off x="4342792" y="1500033"/>
              <a:ext cx="622162" cy="622163"/>
            </a:xfrm>
            <a:prstGeom prst="ellipse">
              <a:avLst/>
            </a:prstGeom>
            <a:solidFill>
              <a:schemeClr val="accent1"/>
            </a:solidFill>
            <a:ln w="12700" cap="flat" cmpd="sng" algn="ctr">
              <a:noFill/>
              <a:prstDash val="solid"/>
              <a:miter lim="800000"/>
            </a:ln>
            <a:effectLst/>
          </p:spPr>
          <p:txBody>
            <a:bodyPr rtlCol="0" anchor="ctr"/>
            <a:lstStyle/>
            <a:p>
              <a:pPr algn="ct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grpSp>
          <p:nvGrpSpPr>
            <p:cNvPr id="226" name="组合 225"/>
            <p:cNvGrpSpPr/>
            <p:nvPr/>
          </p:nvGrpSpPr>
          <p:grpSpPr>
            <a:xfrm>
              <a:off x="4376318" y="1572161"/>
              <a:ext cx="605213" cy="492557"/>
              <a:chOff x="4376318" y="1572161"/>
              <a:chExt cx="605213" cy="492557"/>
            </a:xfrm>
          </p:grpSpPr>
          <p:sp>
            <p:nvSpPr>
              <p:cNvPr id="227" name="椭圆 226"/>
              <p:cNvSpPr/>
              <p:nvPr/>
            </p:nvSpPr>
            <p:spPr>
              <a:xfrm>
                <a:off x="4418675" y="1573446"/>
                <a:ext cx="464475" cy="464474"/>
              </a:xfrm>
              <a:prstGeom prst="ellipse">
                <a:avLst/>
              </a:prstGeom>
              <a:gradFill>
                <a:gsLst>
                  <a:gs pos="0">
                    <a:sysClr val="window" lastClr="FFFFFF">
                      <a:lumMod val="75000"/>
                    </a:sysClr>
                  </a:gs>
                  <a:gs pos="100000">
                    <a:sysClr val="window" lastClr="FFFFFF"/>
                  </a:gs>
                </a:gsLst>
                <a:lin ang="5400000" scaled="1"/>
              </a:gradFill>
              <a:ln w="25400"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rstTxWarp prst="textNoShape">
                  <a:avLst/>
                </a:prstTxWarp>
              </a:bodyPr>
              <a:lstStyle/>
              <a:p>
                <a:pP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sp>
            <p:nvSpPr>
              <p:cNvPr id="228" name="文本框 101"/>
              <p:cNvSpPr txBox="1"/>
              <p:nvPr/>
            </p:nvSpPr>
            <p:spPr>
              <a:xfrm>
                <a:off x="4376318" y="1572161"/>
                <a:ext cx="605213" cy="492557"/>
              </a:xfrm>
              <a:prstGeom prst="rect">
                <a:avLst/>
              </a:prstGeom>
              <a:noFill/>
            </p:spPr>
            <p:txBody>
              <a:bodyPr wrap="none" rtlCol="0">
                <a:spAutoFit/>
              </a:bodyPr>
              <a:lstStyle/>
              <a:p>
                <a:pPr defTabSz="685698">
                  <a:defRPr/>
                </a:pPr>
                <a:r>
                  <a:rPr lang="en-US" altLang="zh-CN" kern="0" dirty="0">
                    <a:solidFill>
                      <a:srgbClr val="0070C0"/>
                    </a:solidFill>
                    <a:latin typeface="微软雅黑" panose="020B0503020204020204" pitchFamily="34" charset="-122"/>
                    <a:ea typeface="微软雅黑" panose="020B0503020204020204" pitchFamily="34" charset="-122"/>
                  </a:rPr>
                  <a:t>01</a:t>
                </a:r>
                <a:endParaRPr lang="zh-CN" altLang="en-US" kern="0" dirty="0">
                  <a:solidFill>
                    <a:srgbClr val="0070C0"/>
                  </a:solidFill>
                  <a:latin typeface="微软雅黑" panose="020B0503020204020204" pitchFamily="34" charset="-122"/>
                  <a:ea typeface="微软雅黑" panose="020B0503020204020204" pitchFamily="34" charset="-122"/>
                </a:endParaRPr>
              </a:p>
            </p:txBody>
          </p:sp>
        </p:grpSp>
      </p:grpSp>
      <p:grpSp>
        <p:nvGrpSpPr>
          <p:cNvPr id="229" name="组合 228"/>
          <p:cNvGrpSpPr/>
          <p:nvPr/>
        </p:nvGrpSpPr>
        <p:grpSpPr>
          <a:xfrm>
            <a:off x="3225554" y="2394937"/>
            <a:ext cx="478696" cy="466514"/>
            <a:chOff x="4342792" y="3076450"/>
            <a:chExt cx="638176" cy="622163"/>
          </a:xfrm>
        </p:grpSpPr>
        <p:sp>
          <p:nvSpPr>
            <p:cNvPr id="230" name="椭圆 229"/>
            <p:cNvSpPr/>
            <p:nvPr/>
          </p:nvSpPr>
          <p:spPr>
            <a:xfrm>
              <a:off x="4342792" y="3076450"/>
              <a:ext cx="622162" cy="622163"/>
            </a:xfrm>
            <a:prstGeom prst="ellipse">
              <a:avLst/>
            </a:prstGeom>
            <a:solidFill>
              <a:schemeClr val="accent1"/>
            </a:solidFill>
            <a:ln w="12700" cap="flat" cmpd="sng" algn="ctr">
              <a:noFill/>
              <a:prstDash val="solid"/>
              <a:miter lim="800000"/>
            </a:ln>
            <a:effectLst/>
          </p:spPr>
          <p:txBody>
            <a:bodyPr rtlCol="0" anchor="ctr"/>
            <a:lstStyle/>
            <a:p>
              <a:pPr algn="ctr" defTabSz="685698"/>
              <a:endParaRPr lang="zh-CN" altLang="en-US" sz="1400" kern="0">
                <a:solidFill>
                  <a:srgbClr val="0070C0"/>
                </a:solidFill>
                <a:latin typeface="微软雅黑" panose="020B0503020204020204" pitchFamily="34" charset="-122"/>
                <a:ea typeface="微软雅黑" panose="020B0503020204020204" pitchFamily="34" charset="-122"/>
              </a:endParaRPr>
            </a:p>
          </p:txBody>
        </p:sp>
        <p:grpSp>
          <p:nvGrpSpPr>
            <p:cNvPr id="231" name="组合 230"/>
            <p:cNvGrpSpPr/>
            <p:nvPr/>
          </p:nvGrpSpPr>
          <p:grpSpPr>
            <a:xfrm>
              <a:off x="4375756" y="3154651"/>
              <a:ext cx="605212" cy="492557"/>
              <a:chOff x="4365952" y="1572161"/>
              <a:chExt cx="605212" cy="492557"/>
            </a:xfrm>
          </p:grpSpPr>
          <p:sp>
            <p:nvSpPr>
              <p:cNvPr id="232" name="椭圆 231"/>
              <p:cNvSpPr/>
              <p:nvPr/>
            </p:nvSpPr>
            <p:spPr>
              <a:xfrm>
                <a:off x="4418676" y="1573446"/>
                <a:ext cx="464474" cy="464474"/>
              </a:xfrm>
              <a:prstGeom prst="ellipse">
                <a:avLst/>
              </a:prstGeom>
              <a:gradFill>
                <a:gsLst>
                  <a:gs pos="0">
                    <a:sysClr val="window" lastClr="FFFFFF">
                      <a:lumMod val="75000"/>
                    </a:sysClr>
                  </a:gs>
                  <a:gs pos="100000">
                    <a:sysClr val="window" lastClr="FFFFFF"/>
                  </a:gs>
                </a:gsLst>
                <a:lin ang="5400000" scaled="1"/>
              </a:gradFill>
              <a:ln w="25400"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rstTxWarp prst="textNoShape">
                  <a:avLst/>
                </a:prstTxWarp>
              </a:bodyPr>
              <a:lstStyle/>
              <a:p>
                <a:pP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sp>
            <p:nvSpPr>
              <p:cNvPr id="233" name="文本框 105"/>
              <p:cNvSpPr txBox="1"/>
              <p:nvPr/>
            </p:nvSpPr>
            <p:spPr>
              <a:xfrm>
                <a:off x="4365952" y="1572161"/>
                <a:ext cx="605212" cy="492557"/>
              </a:xfrm>
              <a:prstGeom prst="rect">
                <a:avLst/>
              </a:prstGeom>
              <a:noFill/>
            </p:spPr>
            <p:txBody>
              <a:bodyPr wrap="none" rtlCol="0">
                <a:spAutoFit/>
              </a:bodyPr>
              <a:lstStyle/>
              <a:p>
                <a:pPr defTabSz="685698">
                  <a:defRPr/>
                </a:pPr>
                <a:r>
                  <a:rPr lang="en-US" altLang="zh-CN" kern="0" dirty="0">
                    <a:solidFill>
                      <a:srgbClr val="0070C0"/>
                    </a:solidFill>
                    <a:latin typeface="微软雅黑" panose="020B0503020204020204" pitchFamily="34" charset="-122"/>
                    <a:ea typeface="微软雅黑" panose="020B0503020204020204" pitchFamily="34" charset="-122"/>
                  </a:rPr>
                  <a:t>03</a:t>
                </a:r>
                <a:endParaRPr lang="zh-CN" altLang="en-US" kern="0" dirty="0">
                  <a:solidFill>
                    <a:srgbClr val="0070C0"/>
                  </a:solidFill>
                  <a:latin typeface="微软雅黑" panose="020B0503020204020204" pitchFamily="34" charset="-122"/>
                  <a:ea typeface="微软雅黑" panose="020B0503020204020204" pitchFamily="34" charset="-122"/>
                </a:endParaRPr>
              </a:p>
            </p:txBody>
          </p:sp>
        </p:grpSp>
      </p:grpSp>
      <p:grpSp>
        <p:nvGrpSpPr>
          <p:cNvPr id="234" name="组合 233"/>
          <p:cNvGrpSpPr/>
          <p:nvPr/>
        </p:nvGrpSpPr>
        <p:grpSpPr>
          <a:xfrm>
            <a:off x="5083023" y="2256478"/>
            <a:ext cx="485661" cy="466514"/>
            <a:chOff x="7018705" y="2614250"/>
            <a:chExt cx="647460" cy="622163"/>
          </a:xfrm>
        </p:grpSpPr>
        <p:sp>
          <p:nvSpPr>
            <p:cNvPr id="235" name="椭圆 234"/>
            <p:cNvSpPr/>
            <p:nvPr/>
          </p:nvSpPr>
          <p:spPr>
            <a:xfrm>
              <a:off x="7018705" y="2614250"/>
              <a:ext cx="622162" cy="622163"/>
            </a:xfrm>
            <a:prstGeom prst="ellipse">
              <a:avLst/>
            </a:prstGeom>
            <a:solidFill>
              <a:schemeClr val="accent1"/>
            </a:solidFill>
            <a:ln w="12700" cap="flat" cmpd="sng" algn="ctr">
              <a:noFill/>
              <a:prstDash val="solid"/>
              <a:miter lim="800000"/>
            </a:ln>
            <a:effectLst/>
          </p:spPr>
          <p:txBody>
            <a:bodyPr rtlCol="0" anchor="ctr"/>
            <a:lstStyle/>
            <a:p>
              <a:pPr algn="ctr" defTabSz="685698"/>
              <a:endParaRPr lang="zh-CN" altLang="en-US" sz="1400" kern="0">
                <a:solidFill>
                  <a:srgbClr val="0070C0"/>
                </a:solidFill>
                <a:latin typeface="微软雅黑" panose="020B0503020204020204" pitchFamily="34" charset="-122"/>
                <a:ea typeface="微软雅黑" panose="020B0503020204020204" pitchFamily="34" charset="-122"/>
              </a:endParaRPr>
            </a:p>
          </p:txBody>
        </p:sp>
        <p:grpSp>
          <p:nvGrpSpPr>
            <p:cNvPr id="236" name="组合 235"/>
            <p:cNvGrpSpPr/>
            <p:nvPr/>
          </p:nvGrpSpPr>
          <p:grpSpPr>
            <a:xfrm>
              <a:off x="7060954" y="2689103"/>
              <a:ext cx="605211" cy="492557"/>
              <a:chOff x="4376111" y="1572161"/>
              <a:chExt cx="605211" cy="492557"/>
            </a:xfrm>
          </p:grpSpPr>
          <p:sp>
            <p:nvSpPr>
              <p:cNvPr id="237" name="椭圆 236"/>
              <p:cNvSpPr/>
              <p:nvPr/>
            </p:nvSpPr>
            <p:spPr>
              <a:xfrm>
                <a:off x="4418676" y="1573446"/>
                <a:ext cx="464474" cy="464474"/>
              </a:xfrm>
              <a:prstGeom prst="ellipse">
                <a:avLst/>
              </a:prstGeom>
              <a:gradFill>
                <a:gsLst>
                  <a:gs pos="0">
                    <a:sysClr val="window" lastClr="FFFFFF">
                      <a:lumMod val="75000"/>
                    </a:sysClr>
                  </a:gs>
                  <a:gs pos="100000">
                    <a:sysClr val="window" lastClr="FFFFFF"/>
                  </a:gs>
                </a:gsLst>
                <a:lin ang="5400000" scaled="1"/>
              </a:gradFill>
              <a:ln w="25400"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rstTxWarp prst="textNoShape">
                  <a:avLst/>
                </a:prstTxWarp>
              </a:bodyPr>
              <a:lstStyle/>
              <a:p>
                <a:pP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sp>
            <p:nvSpPr>
              <p:cNvPr id="238" name="文本框 108"/>
              <p:cNvSpPr txBox="1"/>
              <p:nvPr/>
            </p:nvSpPr>
            <p:spPr>
              <a:xfrm>
                <a:off x="4376111" y="1572161"/>
                <a:ext cx="605211" cy="492557"/>
              </a:xfrm>
              <a:prstGeom prst="rect">
                <a:avLst/>
              </a:prstGeom>
              <a:noFill/>
            </p:spPr>
            <p:txBody>
              <a:bodyPr wrap="none" rtlCol="0">
                <a:spAutoFit/>
              </a:bodyPr>
              <a:lstStyle/>
              <a:p>
                <a:pPr defTabSz="685698">
                  <a:defRPr/>
                </a:pPr>
                <a:r>
                  <a:rPr lang="en-US" altLang="zh-CN" kern="0" dirty="0">
                    <a:solidFill>
                      <a:srgbClr val="0070C0"/>
                    </a:solidFill>
                    <a:latin typeface="微软雅黑" panose="020B0503020204020204" pitchFamily="34" charset="-122"/>
                    <a:ea typeface="微软雅黑" panose="020B0503020204020204" pitchFamily="34" charset="-122"/>
                  </a:rPr>
                  <a:t>04</a:t>
                </a:r>
                <a:endParaRPr lang="zh-CN" altLang="en-US" kern="0" dirty="0">
                  <a:solidFill>
                    <a:srgbClr val="0070C0"/>
                  </a:solidFill>
                  <a:latin typeface="微软雅黑" panose="020B0503020204020204" pitchFamily="34" charset="-122"/>
                  <a:ea typeface="微软雅黑" panose="020B0503020204020204" pitchFamily="34" charset="-122"/>
                </a:endParaRPr>
              </a:p>
            </p:txBody>
          </p:sp>
        </p:grpSp>
      </p:grpSp>
      <p:grpSp>
        <p:nvGrpSpPr>
          <p:cNvPr id="239" name="组合 238"/>
          <p:cNvGrpSpPr/>
          <p:nvPr/>
        </p:nvGrpSpPr>
        <p:grpSpPr>
          <a:xfrm>
            <a:off x="3225553" y="3394180"/>
            <a:ext cx="485212" cy="466514"/>
            <a:chOff x="4342792" y="4217343"/>
            <a:chExt cx="646863" cy="622163"/>
          </a:xfrm>
        </p:grpSpPr>
        <p:sp>
          <p:nvSpPr>
            <p:cNvPr id="240" name="椭圆 239"/>
            <p:cNvSpPr/>
            <p:nvPr/>
          </p:nvSpPr>
          <p:spPr>
            <a:xfrm>
              <a:off x="4342792" y="4217343"/>
              <a:ext cx="622162" cy="622163"/>
            </a:xfrm>
            <a:prstGeom prst="ellipse">
              <a:avLst/>
            </a:prstGeom>
            <a:solidFill>
              <a:schemeClr val="accent1"/>
            </a:solidFill>
            <a:ln w="12700" cap="flat" cmpd="sng" algn="ctr">
              <a:noFill/>
              <a:prstDash val="solid"/>
              <a:miter lim="800000"/>
            </a:ln>
            <a:effectLst/>
          </p:spPr>
          <p:txBody>
            <a:bodyPr rtlCol="0" anchor="ctr"/>
            <a:lstStyle/>
            <a:p>
              <a:pPr algn="ctr" defTabSz="685698"/>
              <a:endParaRPr lang="zh-CN" altLang="en-US" sz="1400" kern="0">
                <a:solidFill>
                  <a:srgbClr val="0070C0"/>
                </a:solidFill>
                <a:latin typeface="微软雅黑" panose="020B0503020204020204" pitchFamily="34" charset="-122"/>
                <a:ea typeface="微软雅黑" panose="020B0503020204020204" pitchFamily="34" charset="-122"/>
              </a:endParaRPr>
            </a:p>
          </p:txBody>
        </p:sp>
        <p:grpSp>
          <p:nvGrpSpPr>
            <p:cNvPr id="241" name="组合 240"/>
            <p:cNvGrpSpPr/>
            <p:nvPr/>
          </p:nvGrpSpPr>
          <p:grpSpPr>
            <a:xfrm>
              <a:off x="4384443" y="4295544"/>
              <a:ext cx="605212" cy="492557"/>
              <a:chOff x="4376111" y="1572161"/>
              <a:chExt cx="605212" cy="492557"/>
            </a:xfrm>
          </p:grpSpPr>
          <p:sp>
            <p:nvSpPr>
              <p:cNvPr id="242" name="椭圆 241"/>
              <p:cNvSpPr/>
              <p:nvPr/>
            </p:nvSpPr>
            <p:spPr>
              <a:xfrm>
                <a:off x="4418676" y="1573446"/>
                <a:ext cx="464474" cy="464474"/>
              </a:xfrm>
              <a:prstGeom prst="ellipse">
                <a:avLst/>
              </a:prstGeom>
              <a:gradFill>
                <a:gsLst>
                  <a:gs pos="0">
                    <a:sysClr val="window" lastClr="FFFFFF">
                      <a:lumMod val="75000"/>
                    </a:sysClr>
                  </a:gs>
                  <a:gs pos="100000">
                    <a:sysClr val="window" lastClr="FFFFFF"/>
                  </a:gs>
                </a:gsLst>
                <a:lin ang="5400000" scaled="1"/>
              </a:gradFill>
              <a:ln w="25400"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rstTxWarp prst="textNoShape">
                  <a:avLst/>
                </a:prstTxWarp>
              </a:bodyPr>
              <a:lstStyle/>
              <a:p>
                <a:pP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sp>
            <p:nvSpPr>
              <p:cNvPr id="243" name="文本框 111"/>
              <p:cNvSpPr txBox="1"/>
              <p:nvPr/>
            </p:nvSpPr>
            <p:spPr>
              <a:xfrm>
                <a:off x="4376111" y="1572161"/>
                <a:ext cx="605212" cy="492557"/>
              </a:xfrm>
              <a:prstGeom prst="rect">
                <a:avLst/>
              </a:prstGeom>
              <a:noFill/>
            </p:spPr>
            <p:txBody>
              <a:bodyPr wrap="none" rtlCol="0">
                <a:spAutoFit/>
              </a:bodyPr>
              <a:lstStyle/>
              <a:p>
                <a:pPr defTabSz="685698">
                  <a:defRPr/>
                </a:pPr>
                <a:r>
                  <a:rPr lang="en-US" altLang="zh-CN" kern="0" dirty="0">
                    <a:solidFill>
                      <a:srgbClr val="0070C0"/>
                    </a:solidFill>
                    <a:latin typeface="微软雅黑" panose="020B0503020204020204" pitchFamily="34" charset="-122"/>
                    <a:ea typeface="微软雅黑" panose="020B0503020204020204" pitchFamily="34" charset="-122"/>
                  </a:rPr>
                  <a:t>05</a:t>
                </a:r>
                <a:endParaRPr lang="zh-CN" altLang="en-US" kern="0" dirty="0">
                  <a:solidFill>
                    <a:srgbClr val="0070C0"/>
                  </a:solidFill>
                  <a:latin typeface="微软雅黑" panose="020B0503020204020204" pitchFamily="34" charset="-122"/>
                  <a:ea typeface="微软雅黑" panose="020B0503020204020204" pitchFamily="34" charset="-122"/>
                </a:endParaRPr>
              </a:p>
            </p:txBody>
          </p:sp>
        </p:grpSp>
      </p:grpSp>
      <p:grpSp>
        <p:nvGrpSpPr>
          <p:cNvPr id="244" name="组合 243"/>
          <p:cNvGrpSpPr/>
          <p:nvPr/>
        </p:nvGrpSpPr>
        <p:grpSpPr>
          <a:xfrm>
            <a:off x="5083009" y="3385576"/>
            <a:ext cx="468260" cy="466514"/>
            <a:chOff x="7018705" y="3762732"/>
            <a:chExt cx="624262" cy="622163"/>
          </a:xfrm>
        </p:grpSpPr>
        <p:sp>
          <p:nvSpPr>
            <p:cNvPr id="245" name="椭圆 244"/>
            <p:cNvSpPr/>
            <p:nvPr/>
          </p:nvSpPr>
          <p:spPr>
            <a:xfrm>
              <a:off x="7018705" y="3762732"/>
              <a:ext cx="622162" cy="622163"/>
            </a:xfrm>
            <a:prstGeom prst="ellipse">
              <a:avLst/>
            </a:prstGeom>
            <a:solidFill>
              <a:schemeClr val="accent1"/>
            </a:solidFill>
            <a:ln w="12700" cap="flat" cmpd="sng" algn="ctr">
              <a:noFill/>
              <a:prstDash val="solid"/>
              <a:miter lim="800000"/>
            </a:ln>
            <a:effectLst/>
          </p:spPr>
          <p:txBody>
            <a:bodyPr rtlCol="0" anchor="ctr"/>
            <a:lstStyle/>
            <a:p>
              <a:pPr algn="ctr" defTabSz="685698"/>
              <a:endParaRPr lang="zh-CN" altLang="en-US" sz="1400" kern="0">
                <a:solidFill>
                  <a:srgbClr val="0070C0"/>
                </a:solidFill>
                <a:latin typeface="微软雅黑" panose="020B0503020204020204" pitchFamily="34" charset="-122"/>
                <a:ea typeface="微软雅黑" panose="020B0503020204020204" pitchFamily="34" charset="-122"/>
              </a:endParaRPr>
            </a:p>
          </p:txBody>
        </p:sp>
        <p:grpSp>
          <p:nvGrpSpPr>
            <p:cNvPr id="246" name="组合 245"/>
            <p:cNvGrpSpPr/>
            <p:nvPr/>
          </p:nvGrpSpPr>
          <p:grpSpPr>
            <a:xfrm>
              <a:off x="7037756" y="3840933"/>
              <a:ext cx="605211" cy="492557"/>
              <a:chOff x="4345634" y="1572161"/>
              <a:chExt cx="605211" cy="492557"/>
            </a:xfrm>
          </p:grpSpPr>
          <p:sp>
            <p:nvSpPr>
              <p:cNvPr id="247" name="椭圆 246"/>
              <p:cNvSpPr/>
              <p:nvPr/>
            </p:nvSpPr>
            <p:spPr>
              <a:xfrm>
                <a:off x="4418676" y="1573446"/>
                <a:ext cx="464474" cy="464474"/>
              </a:xfrm>
              <a:prstGeom prst="ellipse">
                <a:avLst/>
              </a:prstGeom>
              <a:gradFill>
                <a:gsLst>
                  <a:gs pos="0">
                    <a:sysClr val="window" lastClr="FFFFFF">
                      <a:lumMod val="75000"/>
                    </a:sysClr>
                  </a:gs>
                  <a:gs pos="100000">
                    <a:sysClr val="window" lastClr="FFFFFF"/>
                  </a:gs>
                </a:gsLst>
                <a:lin ang="5400000" scaled="1"/>
              </a:gradFill>
              <a:ln w="25400"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prstTxWarp prst="textNoShape">
                  <a:avLst/>
                </a:prstTxWarp>
              </a:bodyPr>
              <a:lstStyle/>
              <a:p>
                <a:pPr defTabSz="685698">
                  <a:defRPr/>
                </a:pPr>
                <a:endParaRPr lang="zh-CN" altLang="en-US" sz="1400" kern="0">
                  <a:solidFill>
                    <a:srgbClr val="0070C0"/>
                  </a:solidFill>
                  <a:latin typeface="微软雅黑" panose="020B0503020204020204" pitchFamily="34" charset="-122"/>
                  <a:ea typeface="微软雅黑" panose="020B0503020204020204" pitchFamily="34" charset="-122"/>
                </a:endParaRPr>
              </a:p>
            </p:txBody>
          </p:sp>
          <p:sp>
            <p:nvSpPr>
              <p:cNvPr id="248" name="文本框 117"/>
              <p:cNvSpPr txBox="1"/>
              <p:nvPr/>
            </p:nvSpPr>
            <p:spPr>
              <a:xfrm>
                <a:off x="4345634" y="1572161"/>
                <a:ext cx="605211" cy="492557"/>
              </a:xfrm>
              <a:prstGeom prst="rect">
                <a:avLst/>
              </a:prstGeom>
              <a:noFill/>
            </p:spPr>
            <p:txBody>
              <a:bodyPr wrap="none" rtlCol="0">
                <a:spAutoFit/>
              </a:bodyPr>
              <a:lstStyle/>
              <a:p>
                <a:pPr defTabSz="685698">
                  <a:defRPr/>
                </a:pPr>
                <a:r>
                  <a:rPr lang="en-US" altLang="zh-CN" kern="0" dirty="0">
                    <a:solidFill>
                      <a:srgbClr val="0070C0"/>
                    </a:solidFill>
                    <a:latin typeface="微软雅黑" panose="020B0503020204020204" pitchFamily="34" charset="-122"/>
                    <a:ea typeface="微软雅黑" panose="020B0503020204020204" pitchFamily="34" charset="-122"/>
                  </a:rPr>
                  <a:t>06</a:t>
                </a:r>
                <a:endParaRPr lang="zh-CN" altLang="en-US" kern="0" dirty="0">
                  <a:solidFill>
                    <a:srgbClr val="0070C0"/>
                  </a:solidFill>
                  <a:latin typeface="微软雅黑" panose="020B0503020204020204" pitchFamily="34" charset="-122"/>
                  <a:ea typeface="微软雅黑" panose="020B0503020204020204" pitchFamily="34" charset="-122"/>
                </a:endParaRPr>
              </a:p>
            </p:txBody>
          </p:sp>
        </p:grpSp>
      </p:grpSp>
      <p:grpSp>
        <p:nvGrpSpPr>
          <p:cNvPr id="249" name="组合 248"/>
          <p:cNvGrpSpPr/>
          <p:nvPr/>
        </p:nvGrpSpPr>
        <p:grpSpPr>
          <a:xfrm>
            <a:off x="5558620" y="1150014"/>
            <a:ext cx="2468886" cy="983046"/>
            <a:chOff x="7652807" y="1416170"/>
            <a:chExt cx="3291419" cy="1311032"/>
          </a:xfrm>
        </p:grpSpPr>
        <p:cxnSp>
          <p:nvCxnSpPr>
            <p:cNvPr id="250" name="直接连接符 249"/>
            <p:cNvCxnSpPr/>
            <p:nvPr/>
          </p:nvCxnSpPr>
          <p:spPr>
            <a:xfrm>
              <a:off x="7652807" y="1796348"/>
              <a:ext cx="2786593" cy="0"/>
            </a:xfrm>
            <a:prstGeom prst="line">
              <a:avLst/>
            </a:prstGeom>
            <a:noFill/>
            <a:ln w="19050" cap="flat" cmpd="sng" algn="ctr">
              <a:solidFill>
                <a:srgbClr val="E7E6E6">
                  <a:lumMod val="50000"/>
                </a:srgbClr>
              </a:solidFill>
              <a:prstDash val="sysDot"/>
              <a:miter lim="800000"/>
              <a:tailEnd type="oval"/>
            </a:ln>
            <a:effectLst/>
          </p:spPr>
        </p:cxnSp>
        <p:grpSp>
          <p:nvGrpSpPr>
            <p:cNvPr id="251" name="组合 250"/>
            <p:cNvGrpSpPr/>
            <p:nvPr/>
          </p:nvGrpSpPr>
          <p:grpSpPr>
            <a:xfrm>
              <a:off x="7736117" y="1416170"/>
              <a:ext cx="3208109" cy="1311032"/>
              <a:chOff x="5841004" y="1447486"/>
              <a:chExt cx="3208109" cy="1311032"/>
            </a:xfrm>
          </p:grpSpPr>
          <p:sp>
            <p:nvSpPr>
              <p:cNvPr id="252" name="MH_SubTitle_1"/>
              <p:cNvSpPr>
                <a:spLocks noChangeArrowheads="1"/>
              </p:cNvSpPr>
              <p:nvPr/>
            </p:nvSpPr>
            <p:spPr bwMode="auto">
              <a:xfrm flipH="1">
                <a:off x="5841004" y="1447486"/>
                <a:ext cx="1203591" cy="467929"/>
              </a:xfrm>
              <a:prstGeom prst="rect">
                <a:avLst/>
              </a:prstGeom>
            </p:spPr>
            <p:txBody>
              <a:bodyPr wrap="square">
                <a:spAutoFit/>
              </a:bodyPr>
              <a:lstStyle/>
              <a:p>
                <a:pPr>
                  <a:lnSpc>
                    <a:spcPct val="120000"/>
                  </a:lnSpc>
                  <a:spcBef>
                    <a:spcPts val="600"/>
                  </a:spcBef>
                  <a:spcAft>
                    <a:spcPts val="600"/>
                  </a:spcAft>
                </a:pPr>
                <a:r>
                  <a:rPr lang="zh-CN" altLang="en-US" sz="1400" dirty="0">
                    <a:latin typeface="微软雅黑" panose="020B0503020204020204" pitchFamily="34" charset="-122"/>
                    <a:ea typeface="微软雅黑" panose="020B0503020204020204" pitchFamily="34" charset="-122"/>
                  </a:rPr>
                  <a:t>邀请招标</a:t>
                </a:r>
              </a:p>
            </p:txBody>
          </p:sp>
          <p:sp>
            <p:nvSpPr>
              <p:cNvPr id="253"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685698" fontAlgn="base">
                  <a:lnSpc>
                    <a:spcPct val="150000"/>
                  </a:lnSpc>
                  <a:spcBef>
                    <a:spcPct val="0"/>
                  </a:spcBef>
                  <a:spcAft>
                    <a:spcPct val="0"/>
                  </a:spcAft>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依法必须招标范围，邀请是针对满足条件供应商，一次报价，三家以上，依照评标要求严格评标。</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254" name="组合 253"/>
          <p:cNvGrpSpPr/>
          <p:nvPr/>
        </p:nvGrpSpPr>
        <p:grpSpPr>
          <a:xfrm>
            <a:off x="5519724" y="2437924"/>
            <a:ext cx="2643532" cy="983046"/>
            <a:chOff x="7600950" y="2856235"/>
            <a:chExt cx="3524251" cy="1311032"/>
          </a:xfrm>
        </p:grpSpPr>
        <p:grpSp>
          <p:nvGrpSpPr>
            <p:cNvPr id="255" name="组合 254"/>
            <p:cNvGrpSpPr/>
            <p:nvPr/>
          </p:nvGrpSpPr>
          <p:grpSpPr>
            <a:xfrm>
              <a:off x="7917092" y="2856235"/>
              <a:ext cx="3208109" cy="1311032"/>
              <a:chOff x="5841004" y="1447486"/>
              <a:chExt cx="3208109" cy="1311032"/>
            </a:xfrm>
          </p:grpSpPr>
          <p:sp>
            <p:nvSpPr>
              <p:cNvPr id="257" name="MH_SubTitle_1"/>
              <p:cNvSpPr>
                <a:spLocks noChangeArrowheads="1"/>
              </p:cNvSpPr>
              <p:nvPr/>
            </p:nvSpPr>
            <p:spPr bwMode="auto">
              <a:xfrm flipH="1">
                <a:off x="5841004" y="1447486"/>
                <a:ext cx="1203591" cy="467929"/>
              </a:xfrm>
              <a:prstGeom prst="rect">
                <a:avLst/>
              </a:prstGeom>
            </p:spPr>
            <p:txBody>
              <a:bodyPr wrap="square">
                <a:spAutoFit/>
              </a:bodyPr>
              <a:lstStyle/>
              <a:p>
                <a:pPr>
                  <a:lnSpc>
                    <a:spcPct val="120000"/>
                  </a:lnSpc>
                  <a:spcBef>
                    <a:spcPts val="600"/>
                  </a:spcBef>
                  <a:spcAft>
                    <a:spcPts val="600"/>
                  </a:spcAft>
                </a:pPr>
                <a:r>
                  <a:rPr lang="zh-CN" altLang="en-US" sz="1400" dirty="0">
                    <a:latin typeface="微软雅黑" panose="020B0503020204020204" pitchFamily="34" charset="-122"/>
                    <a:ea typeface="微软雅黑" panose="020B0503020204020204" pitchFamily="34" charset="-122"/>
                  </a:rPr>
                  <a:t>公开比选</a:t>
                </a:r>
              </a:p>
            </p:txBody>
          </p:sp>
          <p:sp>
            <p:nvSpPr>
              <p:cNvPr id="258"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685698" fontAlgn="base">
                  <a:lnSpc>
                    <a:spcPct val="150000"/>
                  </a:lnSpc>
                  <a:spcBef>
                    <a:spcPct val="0"/>
                  </a:spcBef>
                  <a:spcAft>
                    <a:spcPct val="0"/>
                  </a:spcAft>
                  <a:defRPr/>
                </a:pPr>
                <a:r>
                  <a:rPr lang="zh-CN" altLang="en-US" sz="11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公开比选类似</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招标，但程序不严谨，达不到标准，紧急采购，一次报价，要求多家。</a:t>
                </a:r>
              </a:p>
              <a:p>
                <a:pPr defTabSz="685698" fontAlgn="base">
                  <a:lnSpc>
                    <a:spcPct val="150000"/>
                  </a:lnSpc>
                  <a:spcBef>
                    <a:spcPct val="0"/>
                  </a:spcBef>
                  <a:spcAft>
                    <a:spcPct val="0"/>
                  </a:spcAft>
                  <a:defRPr/>
                </a:pP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256" name="任意多边形 255"/>
            <p:cNvSpPr/>
            <p:nvPr/>
          </p:nvSpPr>
          <p:spPr>
            <a:xfrm>
              <a:off x="7600950" y="3001877"/>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noFill/>
            <a:ln w="19050" cap="flat" cmpd="sng" algn="ctr">
              <a:solidFill>
                <a:srgbClr val="E7E6E6">
                  <a:lumMod val="50000"/>
                </a:srgbClr>
              </a:solidFill>
              <a:prstDash val="sysDot"/>
              <a:miter lim="800000"/>
              <a:tailEnd type="oval"/>
            </a:ln>
            <a:effectLst/>
          </p:spPr>
          <p:txBody>
            <a:bodyPr rtlCol="0" anchor="ctr"/>
            <a:lstStyle/>
            <a:p>
              <a:pPr algn="ctr" defTabSz="685698">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259" name="组合 258"/>
          <p:cNvGrpSpPr/>
          <p:nvPr/>
        </p:nvGrpSpPr>
        <p:grpSpPr>
          <a:xfrm>
            <a:off x="5500474" y="3767883"/>
            <a:ext cx="2655679" cy="1002924"/>
            <a:chOff x="7575272" y="4272596"/>
            <a:chExt cx="3540445" cy="1337542"/>
          </a:xfrm>
        </p:grpSpPr>
        <p:sp>
          <p:nvSpPr>
            <p:cNvPr id="260" name="任意多边形 259"/>
            <p:cNvSpPr/>
            <p:nvPr/>
          </p:nvSpPr>
          <p:spPr>
            <a:xfrm>
              <a:off x="7575272" y="4272596"/>
              <a:ext cx="2864128" cy="39032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noFill/>
            <a:ln w="19050" cap="flat" cmpd="sng" algn="ctr">
              <a:solidFill>
                <a:srgbClr val="E7E6E6">
                  <a:lumMod val="50000"/>
                </a:srgbClr>
              </a:solidFill>
              <a:prstDash val="sysDot"/>
              <a:miter lim="800000"/>
              <a:tailEnd type="oval"/>
            </a:ln>
            <a:effectLst/>
          </p:spPr>
          <p:txBody>
            <a:bodyPr rtlCol="0" anchor="ctr"/>
            <a:lstStyle/>
            <a:p>
              <a:pPr algn="ctr" defTabSz="685698">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nvGrpSpPr>
            <p:cNvPr id="261" name="组合 260"/>
            <p:cNvGrpSpPr/>
            <p:nvPr/>
          </p:nvGrpSpPr>
          <p:grpSpPr>
            <a:xfrm>
              <a:off x="7907608" y="4299106"/>
              <a:ext cx="3208109" cy="1311032"/>
              <a:chOff x="5841004" y="1447486"/>
              <a:chExt cx="3208109" cy="1311032"/>
            </a:xfrm>
          </p:grpSpPr>
          <p:sp>
            <p:nvSpPr>
              <p:cNvPr id="262" name="MH_SubTitle_1"/>
              <p:cNvSpPr>
                <a:spLocks noChangeArrowheads="1"/>
              </p:cNvSpPr>
              <p:nvPr/>
            </p:nvSpPr>
            <p:spPr bwMode="auto">
              <a:xfrm flipH="1">
                <a:off x="5841004" y="1447486"/>
                <a:ext cx="1203591" cy="467929"/>
              </a:xfrm>
              <a:prstGeom prst="rect">
                <a:avLst/>
              </a:prstGeom>
            </p:spPr>
            <p:txBody>
              <a:bodyPr wrap="square">
                <a:spAutoFit/>
              </a:bodyPr>
              <a:lstStyle/>
              <a:p>
                <a:pPr>
                  <a:lnSpc>
                    <a:spcPct val="120000"/>
                  </a:lnSpc>
                  <a:spcBef>
                    <a:spcPts val="600"/>
                  </a:spcBef>
                  <a:spcAft>
                    <a:spcPts val="600"/>
                  </a:spcAft>
                </a:pPr>
                <a:r>
                  <a:rPr lang="zh-CN" altLang="en-US" sz="1400" dirty="0">
                    <a:latin typeface="微软雅黑" panose="020B0503020204020204" pitchFamily="34" charset="-122"/>
                    <a:ea typeface="微软雅黑" panose="020B0503020204020204" pitchFamily="34" charset="-122"/>
                  </a:rPr>
                  <a:t>单一来源</a:t>
                </a:r>
              </a:p>
            </p:txBody>
          </p:sp>
          <p:sp>
            <p:nvSpPr>
              <p:cNvPr id="263"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685698" fontAlgn="base">
                  <a:lnSpc>
                    <a:spcPct val="150000"/>
                  </a:lnSpc>
                  <a:spcBef>
                    <a:spcPct val="0"/>
                  </a:spcBef>
                  <a:spcAft>
                    <a:spcPct val="0"/>
                  </a:spcAft>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原有系统配套性，不可预见的紧急采购、唯一供应商，一家供应商，多次报价谈判。</a:t>
                </a:r>
              </a:p>
              <a:p>
                <a:pPr defTabSz="685698" fontAlgn="base">
                  <a:lnSpc>
                    <a:spcPct val="150000"/>
                  </a:lnSpc>
                  <a:spcBef>
                    <a:spcPct val="0"/>
                  </a:spcBef>
                  <a:spcAft>
                    <a:spcPct val="0"/>
                  </a:spcAft>
                  <a:defRPr/>
                </a:pP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264" name="组合 263"/>
          <p:cNvGrpSpPr/>
          <p:nvPr/>
        </p:nvGrpSpPr>
        <p:grpSpPr>
          <a:xfrm>
            <a:off x="748926" y="1150014"/>
            <a:ext cx="2476612" cy="983046"/>
            <a:chOff x="1041073" y="1416171"/>
            <a:chExt cx="3301719" cy="1311032"/>
          </a:xfrm>
        </p:grpSpPr>
        <p:cxnSp>
          <p:nvCxnSpPr>
            <p:cNvPr id="265" name="直接连接符 264"/>
            <p:cNvCxnSpPr/>
            <p:nvPr/>
          </p:nvCxnSpPr>
          <p:spPr>
            <a:xfrm flipH="1">
              <a:off x="1556199" y="1803136"/>
              <a:ext cx="2786593" cy="0"/>
            </a:xfrm>
            <a:prstGeom prst="line">
              <a:avLst/>
            </a:prstGeom>
            <a:noFill/>
            <a:ln w="19050" cap="flat" cmpd="sng" algn="ctr">
              <a:solidFill>
                <a:srgbClr val="E7E6E6">
                  <a:lumMod val="50000"/>
                </a:srgbClr>
              </a:solidFill>
              <a:prstDash val="sysDot"/>
              <a:miter lim="800000"/>
              <a:tailEnd type="oval"/>
            </a:ln>
            <a:effectLst/>
          </p:spPr>
        </p:cxnSp>
        <p:grpSp>
          <p:nvGrpSpPr>
            <p:cNvPr id="266" name="组合 265"/>
            <p:cNvGrpSpPr/>
            <p:nvPr/>
          </p:nvGrpSpPr>
          <p:grpSpPr>
            <a:xfrm flipH="1">
              <a:off x="1041073" y="1416171"/>
              <a:ext cx="3208109" cy="1311032"/>
              <a:chOff x="5841004" y="1447486"/>
              <a:chExt cx="3208109" cy="1311032"/>
            </a:xfrm>
          </p:grpSpPr>
          <p:sp>
            <p:nvSpPr>
              <p:cNvPr id="267" name="MH_SubTitle_1"/>
              <p:cNvSpPr>
                <a:spLocks noChangeArrowheads="1"/>
              </p:cNvSpPr>
              <p:nvPr/>
            </p:nvSpPr>
            <p:spPr bwMode="auto">
              <a:xfrm flipH="1">
                <a:off x="5841004" y="1447486"/>
                <a:ext cx="1203591" cy="467929"/>
              </a:xfrm>
              <a:prstGeom prst="rect">
                <a:avLst/>
              </a:prstGeom>
            </p:spPr>
            <p:txBody>
              <a:bodyPr wrap="square">
                <a:spAutoFit/>
              </a:bodyPr>
              <a:lstStyle/>
              <a:p>
                <a:pPr algn="r">
                  <a:lnSpc>
                    <a:spcPct val="120000"/>
                  </a:lnSpc>
                  <a:spcBef>
                    <a:spcPts val="600"/>
                  </a:spcBef>
                  <a:spcAft>
                    <a:spcPts val="600"/>
                  </a:spcAft>
                </a:pPr>
                <a:r>
                  <a:rPr lang="zh-CN" altLang="en-US" sz="1400" dirty="0">
                    <a:latin typeface="微软雅黑" panose="020B0503020204020204" pitchFamily="34" charset="-122"/>
                    <a:ea typeface="微软雅黑" panose="020B0503020204020204" pitchFamily="34" charset="-122"/>
                  </a:rPr>
                  <a:t>公开招标</a:t>
                </a:r>
              </a:p>
            </p:txBody>
          </p:sp>
          <p:sp>
            <p:nvSpPr>
              <p:cNvPr id="268"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685698" fontAlgn="base">
                  <a:lnSpc>
                    <a:spcPct val="150000"/>
                  </a:lnSpc>
                  <a:spcBef>
                    <a:spcPct val="0"/>
                  </a:spcBef>
                  <a:spcAft>
                    <a:spcPct val="0"/>
                  </a:spcAft>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依法必须招标范围，</a:t>
                </a:r>
                <a:r>
                  <a:rPr lang="zh-CN" altLang="en-US" sz="1100" kern="0" dirty="0" smtClean="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公开招标是</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rPr>
                  <a:t>全范围的公告，一次报价，三家以上，依照评标要求严格评标。</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269" name="组合 268"/>
          <p:cNvGrpSpPr/>
          <p:nvPr/>
        </p:nvGrpSpPr>
        <p:grpSpPr>
          <a:xfrm>
            <a:off x="739419" y="2308218"/>
            <a:ext cx="2476612" cy="983046"/>
            <a:chOff x="1028396" y="2960800"/>
            <a:chExt cx="3301719" cy="1311032"/>
          </a:xfrm>
        </p:grpSpPr>
        <p:cxnSp>
          <p:nvCxnSpPr>
            <p:cNvPr id="270" name="直接连接符 269"/>
            <p:cNvCxnSpPr/>
            <p:nvPr/>
          </p:nvCxnSpPr>
          <p:spPr>
            <a:xfrm flipH="1">
              <a:off x="1543522" y="3347765"/>
              <a:ext cx="2786593" cy="0"/>
            </a:xfrm>
            <a:prstGeom prst="line">
              <a:avLst/>
            </a:prstGeom>
            <a:noFill/>
            <a:ln w="19050" cap="flat" cmpd="sng" algn="ctr">
              <a:solidFill>
                <a:srgbClr val="E7E6E6">
                  <a:lumMod val="50000"/>
                </a:srgbClr>
              </a:solidFill>
              <a:prstDash val="sysDot"/>
              <a:miter lim="800000"/>
              <a:tailEnd type="oval"/>
            </a:ln>
            <a:effectLst/>
          </p:spPr>
        </p:cxnSp>
        <p:grpSp>
          <p:nvGrpSpPr>
            <p:cNvPr id="271" name="组合 270"/>
            <p:cNvGrpSpPr/>
            <p:nvPr/>
          </p:nvGrpSpPr>
          <p:grpSpPr>
            <a:xfrm flipH="1">
              <a:off x="1028396" y="2960800"/>
              <a:ext cx="3208109" cy="1311032"/>
              <a:chOff x="5841004" y="1447486"/>
              <a:chExt cx="3208109" cy="1311032"/>
            </a:xfrm>
          </p:grpSpPr>
          <p:sp>
            <p:nvSpPr>
              <p:cNvPr id="272" name="MH_SubTitle_1"/>
              <p:cNvSpPr>
                <a:spLocks noChangeArrowheads="1"/>
              </p:cNvSpPr>
              <p:nvPr/>
            </p:nvSpPr>
            <p:spPr bwMode="auto">
              <a:xfrm flipH="1">
                <a:off x="5841004" y="1447486"/>
                <a:ext cx="1442943" cy="467929"/>
              </a:xfrm>
              <a:prstGeom prst="rect">
                <a:avLst/>
              </a:prstGeom>
            </p:spPr>
            <p:txBody>
              <a:bodyPr wrap="square">
                <a:spAutoFit/>
              </a:bodyPr>
              <a:lstStyle/>
              <a:p>
                <a:pPr algn="r">
                  <a:lnSpc>
                    <a:spcPct val="120000"/>
                  </a:lnSpc>
                  <a:spcBef>
                    <a:spcPts val="600"/>
                  </a:spcBef>
                  <a:spcAft>
                    <a:spcPts val="600"/>
                  </a:spcAft>
                </a:pPr>
                <a:r>
                  <a:rPr lang="zh-CN" altLang="en-US" sz="1400" dirty="0">
                    <a:latin typeface="微软雅黑" panose="020B0503020204020204" pitchFamily="34" charset="-122"/>
                    <a:ea typeface="微软雅黑" panose="020B0503020204020204" pitchFamily="34" charset="-122"/>
                  </a:rPr>
                  <a:t>竞争性谈判</a:t>
                </a:r>
              </a:p>
            </p:txBody>
          </p:sp>
          <p:sp>
            <p:nvSpPr>
              <p:cNvPr id="273"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685698" fontAlgn="base">
                  <a:lnSpc>
                    <a:spcPct val="150000"/>
                  </a:lnSpc>
                  <a:spcBef>
                    <a:spcPct val="0"/>
                  </a:spcBef>
                  <a:spcAft>
                    <a:spcPct val="0"/>
                  </a:spcAft>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原有系统配套性，对产品缺少了解、难以</a:t>
                </a:r>
                <a:r>
                  <a:rPr lang="zh-CN" altLang="en-US" sz="11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描述技术</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标准</a:t>
                </a:r>
                <a:r>
                  <a:rPr lang="zh-CN" altLang="en-US" sz="11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规格等</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需求，可多次报价</a:t>
                </a:r>
                <a:r>
                  <a:rPr lang="zh-CN" altLang="en-US" sz="1100" kern="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谈判</a:t>
                </a:r>
                <a:r>
                  <a:rPr lang="zh-CN" altLang="en-US" sz="1100" kern="0" smtClean="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，二家</a:t>
                </a: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以上。</a:t>
                </a:r>
              </a:p>
              <a:p>
                <a:pPr algn="r" defTabSz="685698" fontAlgn="base">
                  <a:lnSpc>
                    <a:spcPct val="150000"/>
                  </a:lnSpc>
                  <a:spcBef>
                    <a:spcPct val="0"/>
                  </a:spcBef>
                  <a:spcAft>
                    <a:spcPct val="0"/>
                  </a:spcAft>
                  <a:defRPr/>
                </a:pP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grpSp>
      <p:grpSp>
        <p:nvGrpSpPr>
          <p:cNvPr id="274" name="组合 273"/>
          <p:cNvGrpSpPr/>
          <p:nvPr/>
        </p:nvGrpSpPr>
        <p:grpSpPr>
          <a:xfrm>
            <a:off x="709460" y="3593885"/>
            <a:ext cx="2526021" cy="983046"/>
            <a:chOff x="988454" y="4483683"/>
            <a:chExt cx="3367589" cy="1311032"/>
          </a:xfrm>
        </p:grpSpPr>
        <p:grpSp>
          <p:nvGrpSpPr>
            <p:cNvPr id="275" name="组合 274"/>
            <p:cNvGrpSpPr/>
            <p:nvPr/>
          </p:nvGrpSpPr>
          <p:grpSpPr>
            <a:xfrm flipH="1">
              <a:off x="988454" y="4483683"/>
              <a:ext cx="3208109" cy="1311032"/>
              <a:chOff x="5841004" y="1447486"/>
              <a:chExt cx="3208109" cy="1311032"/>
            </a:xfrm>
          </p:grpSpPr>
          <p:sp>
            <p:nvSpPr>
              <p:cNvPr id="277" name="MH_SubTitle_1"/>
              <p:cNvSpPr>
                <a:spLocks noChangeArrowheads="1"/>
              </p:cNvSpPr>
              <p:nvPr/>
            </p:nvSpPr>
            <p:spPr bwMode="auto">
              <a:xfrm flipH="1">
                <a:off x="5841004" y="1447486"/>
                <a:ext cx="964241" cy="467929"/>
              </a:xfrm>
              <a:prstGeom prst="rect">
                <a:avLst/>
              </a:prstGeom>
            </p:spPr>
            <p:txBody>
              <a:bodyPr wrap="square">
                <a:spAutoFit/>
              </a:bodyPr>
              <a:lstStyle/>
              <a:p>
                <a:pPr algn="r">
                  <a:lnSpc>
                    <a:spcPct val="120000"/>
                  </a:lnSpc>
                  <a:spcBef>
                    <a:spcPts val="600"/>
                  </a:spcBef>
                  <a:spcAft>
                    <a:spcPts val="600"/>
                  </a:spcAft>
                </a:pPr>
                <a:r>
                  <a:rPr lang="zh-CN" altLang="en-US" sz="1400" dirty="0">
                    <a:latin typeface="微软雅黑" panose="020B0503020204020204" pitchFamily="34" charset="-122"/>
                    <a:ea typeface="微软雅黑" panose="020B0503020204020204" pitchFamily="34" charset="-122"/>
                  </a:rPr>
                  <a:t>询比价</a:t>
                </a:r>
              </a:p>
            </p:txBody>
          </p:sp>
          <p:sp>
            <p:nvSpPr>
              <p:cNvPr id="278" name="Rectangle 5"/>
              <p:cNvSpPr/>
              <p:nvPr/>
            </p:nvSpPr>
            <p:spPr bwMode="auto">
              <a:xfrm>
                <a:off x="5980705" y="1871157"/>
                <a:ext cx="3068408" cy="88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r" defTabSz="685698" fontAlgn="base">
                  <a:lnSpc>
                    <a:spcPct val="150000"/>
                  </a:lnSpc>
                  <a:spcBef>
                    <a:spcPct val="0"/>
                  </a:spcBef>
                  <a:spcAft>
                    <a:spcPct val="0"/>
                  </a:spcAft>
                  <a:defRPr/>
                </a:pPr>
                <a:r>
                  <a:rPr lang="zh-CN" altLang="en-US" sz="1100" kern="0" dirty="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技术标准规格统一的现成货物和服务，一次报价，三家</a:t>
                </a:r>
                <a:r>
                  <a:rPr lang="zh-CN" altLang="en-US" sz="1100" kern="0" dirty="0" smtClean="0">
                    <a:solidFill>
                      <a:schemeClr val="tx1">
                        <a:lumMod val="75000"/>
                        <a:lumOff val="25000"/>
                      </a:schemeClr>
                    </a:solidFill>
                    <a:latin typeface="微软雅黑" panose="020B0503020204020204" pitchFamily="34" charset="-122"/>
                    <a:ea typeface="微软雅黑" panose="020B0503020204020204" pitchFamily="34" charset="-122"/>
                    <a:sym typeface="Gill Sans" charset="0"/>
                  </a:rPr>
                  <a:t>以上，最低者中。</a:t>
                </a:r>
                <a:endParaRPr lang="en-US" altLang="zh-CN" sz="1100" kern="0" dirty="0">
                  <a:solidFill>
                    <a:schemeClr val="tx1">
                      <a:lumMod val="75000"/>
                      <a:lumOff val="25000"/>
                    </a:schemeClr>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276" name="任意多边形 275"/>
            <p:cNvSpPr/>
            <p:nvPr/>
          </p:nvSpPr>
          <p:spPr>
            <a:xfrm flipH="1">
              <a:off x="1517593" y="4614052"/>
              <a:ext cx="2838450" cy="265198"/>
            </a:xfrm>
            <a:custGeom>
              <a:avLst/>
              <a:gdLst>
                <a:gd name="connsiteX0" fmla="*/ 0 w 3162300"/>
                <a:gd name="connsiteY0" fmla="*/ 0 h 190500"/>
                <a:gd name="connsiteX1" fmla="*/ 361950 w 3162300"/>
                <a:gd name="connsiteY1" fmla="*/ 190500 h 190500"/>
                <a:gd name="connsiteX2" fmla="*/ 3162300 w 3162300"/>
                <a:gd name="connsiteY2" fmla="*/ 190500 h 190500"/>
              </a:gdLst>
              <a:ahLst/>
              <a:cxnLst>
                <a:cxn ang="0">
                  <a:pos x="connsiteX0" y="connsiteY0"/>
                </a:cxn>
                <a:cxn ang="0">
                  <a:pos x="connsiteX1" y="connsiteY1"/>
                </a:cxn>
                <a:cxn ang="0">
                  <a:pos x="connsiteX2" y="connsiteY2"/>
                </a:cxn>
              </a:cxnLst>
              <a:rect l="l" t="t" r="r" b="b"/>
              <a:pathLst>
                <a:path w="3162300" h="190500">
                  <a:moveTo>
                    <a:pt x="0" y="0"/>
                  </a:moveTo>
                  <a:lnTo>
                    <a:pt x="361950" y="190500"/>
                  </a:lnTo>
                  <a:lnTo>
                    <a:pt x="3162300" y="190500"/>
                  </a:lnTo>
                </a:path>
              </a:pathLst>
            </a:custGeom>
            <a:noFill/>
            <a:ln w="19050" cap="flat" cmpd="sng" algn="ctr">
              <a:solidFill>
                <a:srgbClr val="E7E6E6">
                  <a:lumMod val="50000"/>
                </a:srgbClr>
              </a:solidFill>
              <a:prstDash val="sysDot"/>
              <a:miter lim="800000"/>
              <a:tailEnd type="oval"/>
            </a:ln>
            <a:effectLst/>
          </p:spPr>
          <p:txBody>
            <a:bodyPr rtlCol="0" anchor="ctr"/>
            <a:lstStyle/>
            <a:p>
              <a:pPr algn="ctr" defTabSz="685698">
                <a:defRPr/>
              </a:pPr>
              <a:endParaRPr lang="zh-CN" altLang="en-US" sz="1400" kern="0">
                <a:solidFill>
                  <a:sysClr val="windowText" lastClr="000000"/>
                </a:solidFill>
                <a:latin typeface="微软雅黑" panose="020B0503020204020204" pitchFamily="34" charset="-122"/>
                <a:ea typeface="微软雅黑" panose="020B0503020204020204" pitchFamily="34" charset="-122"/>
              </a:endParaRPr>
            </a:p>
          </p:txBody>
        </p:sp>
      </p:grpSp>
      <p:sp>
        <p:nvSpPr>
          <p:cNvPr id="279" name="六边形 278"/>
          <p:cNvSpPr/>
          <p:nvPr/>
        </p:nvSpPr>
        <p:spPr bwMode="auto">
          <a:xfrm>
            <a:off x="3896031" y="2133063"/>
            <a:ext cx="981487" cy="858904"/>
          </a:xfrm>
          <a:prstGeom prst="hexagon">
            <a:avLst/>
          </a:prstGeom>
          <a:ln>
            <a:headEnd/>
            <a:tailEnd/>
          </a:ln>
          <a:extLst/>
        </p:spPr>
        <p:style>
          <a:lnRef idx="0">
            <a:schemeClr val="accent2"/>
          </a:lnRef>
          <a:fillRef idx="3">
            <a:schemeClr val="accent2"/>
          </a:fillRef>
          <a:effectRef idx="3">
            <a:schemeClr val="accent2"/>
          </a:effectRef>
          <a:fontRef idx="minor">
            <a:schemeClr val="lt1"/>
          </a:fontRef>
        </p:style>
        <p:txBody>
          <a:bodyPr vert="horz" wrap="square" lIns="68552" tIns="34277" rIns="68552" bIns="34277" numCol="1" anchor="t" anchorCtr="0" compatLnSpc="1">
            <a:prstTxWarp prst="textNoShape">
              <a:avLst/>
            </a:prstTxWarp>
          </a:bodyPr>
          <a:lstStyle/>
          <a:p>
            <a:pPr defTabSz="816272"/>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280" name="TextBox 279"/>
          <p:cNvSpPr txBox="1"/>
          <p:nvPr/>
        </p:nvSpPr>
        <p:spPr>
          <a:xfrm>
            <a:off x="4112292" y="2341109"/>
            <a:ext cx="548159" cy="529921"/>
          </a:xfrm>
          <a:prstGeom prst="rect">
            <a:avLst/>
          </a:prstGeom>
          <a:noFill/>
        </p:spPr>
        <p:txBody>
          <a:bodyPr wrap="none" lIns="90450" tIns="45226" rIns="90450" bIns="45226" rtlCol="0">
            <a:spAutoFit/>
          </a:bodyPr>
          <a:lstStyle/>
          <a:p>
            <a:pPr defTabSz="816272"/>
            <a:r>
              <a:rPr lang="zh-CN" altLang="en-US" sz="1400" b="1" dirty="0">
                <a:solidFill>
                  <a:srgbClr val="F8F8F8"/>
                </a:solidFill>
                <a:latin typeface="微软雅黑" panose="020B0503020204020204" pitchFamily="34" charset="-122"/>
                <a:ea typeface="微软雅黑" panose="020B0503020204020204" pitchFamily="34" charset="-122"/>
              </a:rPr>
              <a:t>采购</a:t>
            </a:r>
            <a:endParaRPr lang="en-US" altLang="zh-CN" sz="1400" b="1" dirty="0">
              <a:solidFill>
                <a:srgbClr val="F8F8F8"/>
              </a:solidFill>
              <a:latin typeface="微软雅黑" panose="020B0503020204020204" pitchFamily="34" charset="-122"/>
              <a:ea typeface="微软雅黑" panose="020B0503020204020204" pitchFamily="34" charset="-122"/>
            </a:endParaRPr>
          </a:p>
          <a:p>
            <a:pPr defTabSz="816272"/>
            <a:r>
              <a:rPr lang="zh-CN" altLang="en-US" sz="1400" b="1" dirty="0">
                <a:solidFill>
                  <a:srgbClr val="F8F8F8"/>
                </a:solidFill>
                <a:latin typeface="微软雅黑" panose="020B0503020204020204" pitchFamily="34" charset="-122"/>
                <a:ea typeface="微软雅黑" panose="020B0503020204020204" pitchFamily="34" charset="-122"/>
              </a:rPr>
              <a:t>方式</a:t>
            </a:r>
          </a:p>
        </p:txBody>
      </p:sp>
      <p:sp>
        <p:nvSpPr>
          <p:cNvPr id="71"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anose="020B0503020204020204" pitchFamily="34" charset="-122"/>
                <a:ea typeface="微软雅黑" panose="020B0503020204020204"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16</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4034820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17</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
        <p:nvSpPr>
          <p:cNvPr id="4" name="标题 1"/>
          <p:cNvSpPr>
            <a:spLocks noGrp="1"/>
          </p:cNvSpPr>
          <p:nvPr>
            <p:ph type="title"/>
          </p:nvPr>
        </p:nvSpPr>
        <p:spPr>
          <a:xfrm>
            <a:off x="330206" y="214345"/>
            <a:ext cx="7115175" cy="383381"/>
          </a:xfrm>
          <a:noFill/>
          <a:ln w="9525">
            <a:noFill/>
            <a:miter lim="800000"/>
            <a:headEnd/>
            <a:tailEnd/>
          </a:ln>
        </p:spPr>
        <p:txBody>
          <a:bodyPr lIns="68573" tIns="34289" rIns="68573" bIns="34289" anchor="ctr"/>
          <a:lstStyle/>
          <a:p>
            <a:r>
              <a:rPr lang="zh-CN" altLang="en-US" sz="2400" b="0" dirty="0" smtClean="0"/>
              <a:t>产品介绍</a:t>
            </a:r>
            <a:r>
              <a:rPr lang="en-US" altLang="zh-CN" sz="2400" b="0" kern="0" dirty="0" smtClean="0">
                <a:solidFill>
                  <a:srgbClr val="002060"/>
                </a:solidFill>
                <a:cs typeface="+mn-cs"/>
              </a:rPr>
              <a:t>-</a:t>
            </a:r>
            <a:r>
              <a:rPr lang="zh-CN" altLang="en-US" sz="2400" b="0" kern="0" dirty="0" smtClean="0">
                <a:solidFill>
                  <a:srgbClr val="002060"/>
                </a:solidFill>
                <a:cs typeface="+mn-cs"/>
              </a:rPr>
              <a:t>规范化招标流程</a:t>
            </a:r>
            <a:endParaRPr lang="zh-CN" altLang="en-US" sz="2400" b="0" kern="0" dirty="0">
              <a:solidFill>
                <a:srgbClr val="002060"/>
              </a:solidFill>
              <a:cs typeface="+mn-cs"/>
            </a:endParaRPr>
          </a:p>
        </p:txBody>
      </p:sp>
      <p:sp>
        <p:nvSpPr>
          <p:cNvPr id="29" name="矩形 28"/>
          <p:cNvSpPr/>
          <p:nvPr/>
        </p:nvSpPr>
        <p:spPr>
          <a:xfrm>
            <a:off x="190500" y="869100"/>
            <a:ext cx="8653464" cy="625161"/>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smtClean="0">
                <a:solidFill>
                  <a:schemeClr val="tx1">
                    <a:lumMod val="75000"/>
                    <a:lumOff val="25000"/>
                  </a:schemeClr>
                </a:solidFill>
                <a:latin typeface="微软雅黑" pitchFamily="34" charset="-122"/>
                <a:ea typeface="微软雅黑" pitchFamily="34" charset="-122"/>
              </a:rPr>
              <a:t>产品通过</a:t>
            </a:r>
            <a:r>
              <a:rPr lang="zh-CN" altLang="en-US" sz="1400" dirty="0">
                <a:solidFill>
                  <a:schemeClr val="tx1">
                    <a:lumMod val="75000"/>
                    <a:lumOff val="25000"/>
                  </a:schemeClr>
                </a:solidFill>
                <a:latin typeface="微软雅黑" pitchFamily="34" charset="-122"/>
                <a:ea typeface="微软雅黑" pitchFamily="34" charset="-122"/>
              </a:rPr>
              <a:t>国家检测认证</a:t>
            </a:r>
            <a:r>
              <a:rPr lang="en-US" altLang="zh-CN" sz="1400" dirty="0">
                <a:solidFill>
                  <a:schemeClr val="tx1">
                    <a:lumMod val="75000"/>
                    <a:lumOff val="25000"/>
                  </a:schemeClr>
                </a:solidFill>
                <a:latin typeface="微软雅黑" pitchFamily="34" charset="-122"/>
                <a:ea typeface="微软雅黑" pitchFamily="34" charset="-122"/>
              </a:rPr>
              <a:t>2</a:t>
            </a:r>
            <a:r>
              <a:rPr lang="zh-CN" altLang="en-US" sz="1400" dirty="0">
                <a:solidFill>
                  <a:schemeClr val="tx1">
                    <a:lumMod val="75000"/>
                    <a:lumOff val="25000"/>
                  </a:schemeClr>
                </a:solidFill>
                <a:latin typeface="微软雅黑" pitchFamily="34" charset="-122"/>
                <a:ea typeface="微软雅黑" pitchFamily="34" charset="-122"/>
              </a:rPr>
              <a:t>级</a:t>
            </a:r>
            <a:r>
              <a:rPr lang="zh-CN" altLang="en-US" sz="1400" dirty="0" smtClean="0">
                <a:solidFill>
                  <a:schemeClr val="tx1">
                    <a:lumMod val="75000"/>
                    <a:lumOff val="25000"/>
                  </a:schemeClr>
                </a:solidFill>
                <a:latin typeface="微软雅黑" pitchFamily="34" charset="-122"/>
                <a:ea typeface="微软雅黑" pitchFamily="34" charset="-122"/>
              </a:rPr>
              <a:t>认证，符合招</a:t>
            </a:r>
            <a:r>
              <a:rPr lang="zh-CN" altLang="en-US" sz="1400" dirty="0">
                <a:solidFill>
                  <a:schemeClr val="tx1">
                    <a:lumMod val="75000"/>
                    <a:lumOff val="25000"/>
                  </a:schemeClr>
                </a:solidFill>
                <a:latin typeface="微软雅黑" pitchFamily="34" charset="-122"/>
                <a:ea typeface="微软雅黑" pitchFamily="34" charset="-122"/>
              </a:rPr>
              <a:t>投标管理办法及规范、检测认证管理办法，对依法必招项目进行全流程管理和建设</a:t>
            </a:r>
            <a:r>
              <a:rPr lang="zh-CN" altLang="en-US" sz="1400" dirty="0" smtClean="0">
                <a:solidFill>
                  <a:schemeClr val="tx1">
                    <a:lumMod val="75000"/>
                    <a:lumOff val="25000"/>
                  </a:schemeClr>
                </a:solidFill>
                <a:latin typeface="微软雅黑" pitchFamily="34" charset="-122"/>
                <a:ea typeface="微软雅黑" pitchFamily="34" charset="-122"/>
              </a:rPr>
              <a:t>。协调系统间联动，实现一点公告发布。内容可繁可简，全 面支撑结构化评标和传统评标。</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 r="41251"/>
          <a:stretch/>
        </p:blipFill>
        <p:spPr>
          <a:xfrm>
            <a:off x="447675" y="1682628"/>
            <a:ext cx="5372100" cy="308661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151" y="1682628"/>
            <a:ext cx="5091116" cy="3086617"/>
          </a:xfrm>
          <a:prstGeom prst="rect">
            <a:avLst/>
          </a:prstGeom>
        </p:spPr>
      </p:pic>
    </p:spTree>
    <p:extLst>
      <p:ext uri="{BB962C8B-B14F-4D97-AF65-F5344CB8AC3E}">
        <p14:creationId xmlns:p14="http://schemas.microsoft.com/office/powerpoint/2010/main" val="295005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68573" tIns="34289" rIns="68573" bIns="34289" numCol="1" anchor="ctr" anchorCtr="0" compatLnSpc="1">
            <a:prstTxWarp prst="textNoShape">
              <a:avLst/>
            </a:prstTxWarp>
          </a:bodyPr>
          <a:lstStyle/>
          <a:p>
            <a:r>
              <a:rPr lang="zh-CN" altLang="en-US" sz="2400" b="0" dirty="0"/>
              <a:t>产品介绍</a:t>
            </a:r>
            <a:r>
              <a:rPr lang="en-US" altLang="zh-CN" sz="2400" b="0" dirty="0" smtClean="0"/>
              <a:t>-</a:t>
            </a:r>
            <a:r>
              <a:rPr lang="zh-CN" altLang="en-US" sz="2400" b="0" dirty="0" smtClean="0"/>
              <a:t>采购流程灵活</a:t>
            </a:r>
            <a:endParaRPr lang="zh-CN" altLang="en-US" sz="2400" b="0" dirty="0"/>
          </a:p>
        </p:txBody>
      </p:sp>
      <p:sp>
        <p:nvSpPr>
          <p:cNvPr id="3" name="矩形 2"/>
          <p:cNvSpPr/>
          <p:nvPr/>
        </p:nvSpPr>
        <p:spPr>
          <a:xfrm>
            <a:off x="199610" y="869100"/>
            <a:ext cx="8653464" cy="652476"/>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smtClean="0">
                <a:solidFill>
                  <a:schemeClr val="tx1">
                    <a:lumMod val="75000"/>
                    <a:lumOff val="25000"/>
                  </a:schemeClr>
                </a:solidFill>
                <a:latin typeface="微软雅黑" pitchFamily="34" charset="-122"/>
                <a:ea typeface="微软雅黑" pitchFamily="34" charset="-122"/>
              </a:rPr>
              <a:t>针对非招标采购各企业实际需求不同，产品能够进行灵活的配置</a:t>
            </a:r>
            <a:r>
              <a:rPr lang="zh-CN" altLang="en-US" sz="1400" smtClean="0">
                <a:solidFill>
                  <a:schemeClr val="tx1">
                    <a:lumMod val="75000"/>
                    <a:lumOff val="25000"/>
                  </a:schemeClr>
                </a:solidFill>
                <a:latin typeface="微软雅黑" pitchFamily="34" charset="-122"/>
                <a:ea typeface="微软雅黑" pitchFamily="34" charset="-122"/>
              </a:rPr>
              <a:t>，支撑公开招标、公开</a:t>
            </a:r>
            <a:r>
              <a:rPr lang="zh-CN" altLang="en-US" sz="1400" dirty="0" smtClean="0">
                <a:solidFill>
                  <a:schemeClr val="tx1">
                    <a:lumMod val="75000"/>
                    <a:lumOff val="25000"/>
                  </a:schemeClr>
                </a:solidFill>
                <a:latin typeface="微软雅黑" pitchFamily="34" charset="-122"/>
                <a:ea typeface="微软雅黑" pitchFamily="34" charset="-122"/>
              </a:rPr>
              <a:t>比选、竞争谈判、单一来源谈判、询比价、竞价等采购方式落地实施。</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52" name="组合 51"/>
          <p:cNvGrpSpPr/>
          <p:nvPr/>
        </p:nvGrpSpPr>
        <p:grpSpPr>
          <a:xfrm>
            <a:off x="193591" y="1582210"/>
            <a:ext cx="6560212" cy="3533965"/>
            <a:chOff x="193591" y="1582210"/>
            <a:chExt cx="6560212" cy="3533965"/>
          </a:xfrm>
        </p:grpSpPr>
        <p:sp>
          <p:nvSpPr>
            <p:cNvPr id="4" name="矩形 3">
              <a:extLst>
                <a:ext uri="{FF2B5EF4-FFF2-40B4-BE49-F238E27FC236}">
                  <a16:creationId xmlns:a16="http://schemas.microsoft.com/office/drawing/2014/main" id="{FD20E810-B82F-4203-A921-28C72540F34E}"/>
                </a:ext>
              </a:extLst>
            </p:cNvPr>
            <p:cNvSpPr/>
            <p:nvPr/>
          </p:nvSpPr>
          <p:spPr bwMode="gray">
            <a:xfrm>
              <a:off x="430928" y="2785839"/>
              <a:ext cx="884373" cy="230872"/>
            </a:xfrm>
            <a:prstGeom prst="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600" dirty="0">
                  <a:latin typeface="微软雅黑" panose="020B0503020204020204" pitchFamily="34" charset="-122"/>
                  <a:ea typeface="微软雅黑" panose="020B0503020204020204" pitchFamily="34" charset="-122"/>
                </a:rPr>
                <a:t>唱价</a:t>
              </a:r>
            </a:p>
          </p:txBody>
        </p:sp>
        <p:sp>
          <p:nvSpPr>
            <p:cNvPr id="5" name="矩形 4">
              <a:extLst>
                <a:ext uri="{FF2B5EF4-FFF2-40B4-BE49-F238E27FC236}">
                  <a16:creationId xmlns:a16="http://schemas.microsoft.com/office/drawing/2014/main" id="{1A2E61ED-7BE2-42D4-B6EE-70BA4767E1CA}"/>
                </a:ext>
              </a:extLst>
            </p:cNvPr>
            <p:cNvSpPr/>
            <p:nvPr/>
          </p:nvSpPr>
          <p:spPr bwMode="gray">
            <a:xfrm>
              <a:off x="430928" y="3220754"/>
              <a:ext cx="884373" cy="230872"/>
            </a:xfrm>
            <a:prstGeom prst="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600" dirty="0">
                  <a:latin typeface="微软雅黑" panose="020B0503020204020204" pitchFamily="34" charset="-122"/>
                  <a:ea typeface="微软雅黑" panose="020B0503020204020204" pitchFamily="34" charset="-122"/>
                </a:rPr>
                <a:t>报价</a:t>
              </a:r>
            </a:p>
          </p:txBody>
        </p:sp>
        <p:sp>
          <p:nvSpPr>
            <p:cNvPr id="6" name="矩形 5">
              <a:extLst>
                <a:ext uri="{FF2B5EF4-FFF2-40B4-BE49-F238E27FC236}">
                  <a16:creationId xmlns:a16="http://schemas.microsoft.com/office/drawing/2014/main" id="{1A2E61ED-7BE2-42D4-B6EE-70BA4767E1CA}"/>
                </a:ext>
              </a:extLst>
            </p:cNvPr>
            <p:cNvSpPr/>
            <p:nvPr/>
          </p:nvSpPr>
          <p:spPr bwMode="gray">
            <a:xfrm>
              <a:off x="430928" y="3655673"/>
              <a:ext cx="884373" cy="230872"/>
            </a:xfrm>
            <a:prstGeom prst="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600" dirty="0">
                  <a:latin typeface="微软雅黑" panose="020B0503020204020204" pitchFamily="34" charset="-122"/>
                  <a:ea typeface="微软雅黑" panose="020B0503020204020204" pitchFamily="34" charset="-122"/>
                </a:rPr>
                <a:t>初审</a:t>
              </a:r>
            </a:p>
          </p:txBody>
        </p:sp>
        <p:sp>
          <p:nvSpPr>
            <p:cNvPr id="7" name="矩形 6">
              <a:extLst>
                <a:ext uri="{FF2B5EF4-FFF2-40B4-BE49-F238E27FC236}">
                  <a16:creationId xmlns:a16="http://schemas.microsoft.com/office/drawing/2014/main" id="{1A2E61ED-7BE2-42D4-B6EE-70BA4767E1CA}"/>
                </a:ext>
              </a:extLst>
            </p:cNvPr>
            <p:cNvSpPr/>
            <p:nvPr/>
          </p:nvSpPr>
          <p:spPr bwMode="gray">
            <a:xfrm>
              <a:off x="430928" y="4090589"/>
              <a:ext cx="884373" cy="230872"/>
            </a:xfrm>
            <a:prstGeom prst="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600" dirty="0">
                  <a:latin typeface="微软雅黑" panose="020B0503020204020204" pitchFamily="34" charset="-122"/>
                  <a:ea typeface="微软雅黑" panose="020B0503020204020204" pitchFamily="34" charset="-122"/>
                </a:rPr>
                <a:t>详审</a:t>
              </a:r>
            </a:p>
          </p:txBody>
        </p:sp>
        <p:cxnSp>
          <p:nvCxnSpPr>
            <p:cNvPr id="8" name="直接连接符 7"/>
            <p:cNvCxnSpPr/>
            <p:nvPr/>
          </p:nvCxnSpPr>
          <p:spPr>
            <a:xfrm>
              <a:off x="1737183" y="1928459"/>
              <a:ext cx="0" cy="318023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B61E00E-B7E3-44AB-9F55-00F6A0CE2C34}"/>
                </a:ext>
              </a:extLst>
            </p:cNvPr>
            <p:cNvSpPr txBox="1"/>
            <p:nvPr/>
          </p:nvSpPr>
          <p:spPr>
            <a:xfrm>
              <a:off x="193591" y="2058286"/>
              <a:ext cx="1359015" cy="184756"/>
            </a:xfrm>
            <a:prstGeom prst="rect">
              <a:avLst/>
            </a:prstGeom>
            <a:noFill/>
          </p:spPr>
          <p:txBody>
            <a:bodyPr wrap="square" lIns="91231" tIns="45613" rIns="91231" bIns="45613" rtlCol="0">
              <a:spAutoFit/>
            </a:bodyPr>
            <a:lstStyle/>
            <a:p>
              <a:pPr algn="ctr"/>
              <a:r>
                <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rPr>
                <a:t>模块</a:t>
              </a:r>
            </a:p>
          </p:txBody>
        </p:sp>
        <p:sp>
          <p:nvSpPr>
            <p:cNvPr id="10" name="文本框 8">
              <a:extLst>
                <a:ext uri="{FF2B5EF4-FFF2-40B4-BE49-F238E27FC236}">
                  <a16:creationId xmlns:a16="http://schemas.microsoft.com/office/drawing/2014/main" id="{7B61E00E-B7E3-44AB-9F55-00F6A0CE2C34}"/>
                </a:ext>
              </a:extLst>
            </p:cNvPr>
            <p:cNvSpPr txBox="1"/>
            <p:nvPr/>
          </p:nvSpPr>
          <p:spPr>
            <a:xfrm>
              <a:off x="2000927" y="2058286"/>
              <a:ext cx="1359015" cy="184756"/>
            </a:xfrm>
            <a:prstGeom prst="rect">
              <a:avLst/>
            </a:prstGeom>
            <a:noFill/>
          </p:spPr>
          <p:txBody>
            <a:bodyPr wrap="square" lIns="91231" tIns="45613" rIns="91231" bIns="45613" rtlCol="0">
              <a:spAutoFit/>
            </a:bodyPr>
            <a:lstStyle/>
            <a:p>
              <a:pPr algn="ctr"/>
              <a:r>
                <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rPr>
                <a:t>流程</a:t>
              </a:r>
            </a:p>
          </p:txBody>
        </p:sp>
        <p:cxnSp>
          <p:nvCxnSpPr>
            <p:cNvPr id="11" name="直接箭头连接符 10"/>
            <p:cNvCxnSpPr/>
            <p:nvPr/>
          </p:nvCxnSpPr>
          <p:spPr>
            <a:xfrm>
              <a:off x="2041539" y="2475351"/>
              <a:ext cx="751" cy="2452958"/>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978952" y="2610910"/>
              <a:ext cx="122064" cy="96134"/>
              <a:chOff x="5216124" y="2092687"/>
              <a:chExt cx="261258" cy="310056"/>
            </a:xfrm>
          </p:grpSpPr>
          <p:sp>
            <p:nvSpPr>
              <p:cNvPr id="13" name="流程图: 联系 12"/>
              <p:cNvSpPr/>
              <p:nvPr/>
            </p:nvSpPr>
            <p:spPr bwMode="gray">
              <a:xfrm>
                <a:off x="5216124" y="2092687"/>
                <a:ext cx="261258" cy="310056"/>
              </a:xfrm>
              <a:prstGeom prst="flowChartConnector">
                <a:avLst/>
              </a:prstGeom>
              <a:solidFill>
                <a:srgbClr val="C00000"/>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sp>
            <p:nvSpPr>
              <p:cNvPr id="14" name="流程图: 联系 13"/>
              <p:cNvSpPr/>
              <p:nvPr/>
            </p:nvSpPr>
            <p:spPr bwMode="gray">
              <a:xfrm>
                <a:off x="5244020" y="2125345"/>
                <a:ext cx="201386" cy="242114"/>
              </a:xfrm>
              <a:prstGeom prst="flowChartConnector">
                <a:avLst/>
              </a:prstGeom>
              <a:solidFill>
                <a:schemeClr val="bg1"/>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grpSp>
        <p:sp>
          <p:nvSpPr>
            <p:cNvPr id="15" name="矩形 14">
              <a:extLst>
                <a:ext uri="{FF2B5EF4-FFF2-40B4-BE49-F238E27FC236}">
                  <a16:creationId xmlns:a16="http://schemas.microsoft.com/office/drawing/2014/main" id="{FD20E810-B82F-4203-A921-28C72540F34E}"/>
                </a:ext>
              </a:extLst>
            </p:cNvPr>
            <p:cNvSpPr/>
            <p:nvPr/>
          </p:nvSpPr>
          <p:spPr bwMode="gray">
            <a:xfrm>
              <a:off x="2274273" y="2530223"/>
              <a:ext cx="1084799" cy="230872"/>
            </a:xfrm>
            <a:prstGeom prst="rect">
              <a:avLst/>
            </a:prstGeom>
            <a:solidFill>
              <a:schemeClr val="bg1"/>
            </a:solidFill>
            <a:ln w="19050">
              <a:no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spcBef>
                  <a:spcPct val="0"/>
                </a:spcBef>
              </a:pPr>
              <a:r>
                <a:rPr lang="zh-CN" altLang="en-US" sz="1600" b="1" dirty="0">
                  <a:latin typeface="微软雅黑" panose="020B0503020204020204" pitchFamily="34" charset="-122"/>
                  <a:ea typeface="微软雅黑" panose="020B0503020204020204" pitchFamily="34" charset="-122"/>
                </a:rPr>
                <a:t>第一轮谈判</a:t>
              </a:r>
            </a:p>
          </p:txBody>
        </p:sp>
        <p:sp>
          <p:nvSpPr>
            <p:cNvPr id="16" name="流程图: 联系 15"/>
            <p:cNvSpPr/>
            <p:nvPr/>
          </p:nvSpPr>
          <p:spPr bwMode="gray">
            <a:xfrm>
              <a:off x="2007843" y="3029607"/>
              <a:ext cx="64206" cy="50464"/>
            </a:xfrm>
            <a:prstGeom prst="flowChartConnector">
              <a:avLst/>
            </a:prstGeom>
            <a:solidFill>
              <a:srgbClr val="C00000"/>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FD20E810-B82F-4203-A921-28C72540F34E}"/>
                </a:ext>
              </a:extLst>
            </p:cNvPr>
            <p:cNvSpPr/>
            <p:nvPr/>
          </p:nvSpPr>
          <p:spPr bwMode="gray">
            <a:xfrm>
              <a:off x="2274273" y="2942186"/>
              <a:ext cx="1084799" cy="230872"/>
            </a:xfrm>
            <a:prstGeom prst="rect">
              <a:avLst/>
            </a:prstGeom>
            <a:solidFill>
              <a:schemeClr val="bg1"/>
            </a:solidFill>
            <a:ln w="19050">
              <a:no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spcBef>
                  <a:spcPct val="0"/>
                </a:spcBef>
              </a:pPr>
              <a:r>
                <a:rPr lang="zh-CN" altLang="en-US" sz="1600" b="1" dirty="0">
                  <a:latin typeface="微软雅黑" panose="020B0503020204020204" pitchFamily="34" charset="-122"/>
                  <a:ea typeface="微软雅黑" panose="020B0503020204020204" pitchFamily="34" charset="-122"/>
                </a:rPr>
                <a:t>唱价</a:t>
              </a:r>
            </a:p>
          </p:txBody>
        </p:sp>
        <p:sp>
          <p:nvSpPr>
            <p:cNvPr id="18" name="矩形 17">
              <a:extLst>
                <a:ext uri="{FF2B5EF4-FFF2-40B4-BE49-F238E27FC236}">
                  <a16:creationId xmlns:a16="http://schemas.microsoft.com/office/drawing/2014/main" id="{FD20E810-B82F-4203-A921-28C72540F34E}"/>
                </a:ext>
              </a:extLst>
            </p:cNvPr>
            <p:cNvSpPr/>
            <p:nvPr/>
          </p:nvSpPr>
          <p:spPr bwMode="gray">
            <a:xfrm>
              <a:off x="2274273" y="3364475"/>
              <a:ext cx="1084799" cy="230872"/>
            </a:xfrm>
            <a:prstGeom prst="rect">
              <a:avLst/>
            </a:prstGeom>
            <a:solidFill>
              <a:schemeClr val="bg1"/>
            </a:solidFill>
            <a:ln w="19050">
              <a:no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spcBef>
                  <a:spcPct val="0"/>
                </a:spcBef>
              </a:pPr>
              <a:r>
                <a:rPr lang="zh-CN" altLang="en-US" sz="1600" b="1" dirty="0">
                  <a:latin typeface="微软雅黑" panose="020B0503020204020204" pitchFamily="34" charset="-122"/>
                  <a:ea typeface="微软雅黑" panose="020B0503020204020204" pitchFamily="34" charset="-122"/>
                </a:rPr>
                <a:t>初审</a:t>
              </a:r>
            </a:p>
          </p:txBody>
        </p:sp>
        <p:sp>
          <p:nvSpPr>
            <p:cNvPr id="19" name="矩形 18">
              <a:extLst>
                <a:ext uri="{FF2B5EF4-FFF2-40B4-BE49-F238E27FC236}">
                  <a16:creationId xmlns:a16="http://schemas.microsoft.com/office/drawing/2014/main" id="{FD20E810-B82F-4203-A921-28C72540F34E}"/>
                </a:ext>
              </a:extLst>
            </p:cNvPr>
            <p:cNvSpPr/>
            <p:nvPr/>
          </p:nvSpPr>
          <p:spPr bwMode="gray">
            <a:xfrm>
              <a:off x="2274273" y="3791456"/>
              <a:ext cx="1084799" cy="230872"/>
            </a:xfrm>
            <a:prstGeom prst="rect">
              <a:avLst/>
            </a:prstGeom>
            <a:solidFill>
              <a:schemeClr val="bg1"/>
            </a:solidFill>
            <a:ln w="19050">
              <a:no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spcBef>
                  <a:spcPct val="0"/>
                </a:spcBef>
              </a:pPr>
              <a:r>
                <a:rPr lang="zh-CN" altLang="en-US" sz="1600" b="1" dirty="0">
                  <a:latin typeface="微软雅黑" panose="020B0503020204020204" pitchFamily="34" charset="-122"/>
                  <a:ea typeface="微软雅黑" panose="020B0503020204020204" pitchFamily="34" charset="-122"/>
                </a:rPr>
                <a:t>第二轮谈判</a:t>
              </a:r>
            </a:p>
          </p:txBody>
        </p:sp>
        <p:sp>
          <p:nvSpPr>
            <p:cNvPr id="20" name="矩形 19">
              <a:extLst>
                <a:ext uri="{FF2B5EF4-FFF2-40B4-BE49-F238E27FC236}">
                  <a16:creationId xmlns:a16="http://schemas.microsoft.com/office/drawing/2014/main" id="{FD20E810-B82F-4203-A921-28C72540F34E}"/>
                </a:ext>
              </a:extLst>
            </p:cNvPr>
            <p:cNvSpPr/>
            <p:nvPr/>
          </p:nvSpPr>
          <p:spPr bwMode="gray">
            <a:xfrm>
              <a:off x="2275143" y="4113839"/>
              <a:ext cx="1084799" cy="230872"/>
            </a:xfrm>
            <a:prstGeom prst="rect">
              <a:avLst/>
            </a:prstGeom>
            <a:solidFill>
              <a:schemeClr val="bg1"/>
            </a:solidFill>
            <a:ln w="19050">
              <a:no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spcBef>
                  <a:spcPct val="0"/>
                </a:spcBef>
              </a:pPr>
              <a:r>
                <a:rPr lang="zh-CN" altLang="en-US" sz="1600" b="1" dirty="0">
                  <a:latin typeface="微软雅黑" panose="020B0503020204020204" pitchFamily="34" charset="-122"/>
                  <a:ea typeface="微软雅黑" panose="020B0503020204020204" pitchFamily="34" charset="-122"/>
                </a:rPr>
                <a:t>报价</a:t>
              </a:r>
            </a:p>
          </p:txBody>
        </p:sp>
        <p:sp>
          <p:nvSpPr>
            <p:cNvPr id="21" name="矩形 20">
              <a:extLst>
                <a:ext uri="{FF2B5EF4-FFF2-40B4-BE49-F238E27FC236}">
                  <a16:creationId xmlns:a16="http://schemas.microsoft.com/office/drawing/2014/main" id="{FD20E810-B82F-4203-A921-28C72540F34E}"/>
                </a:ext>
              </a:extLst>
            </p:cNvPr>
            <p:cNvSpPr/>
            <p:nvPr/>
          </p:nvSpPr>
          <p:spPr bwMode="gray">
            <a:xfrm>
              <a:off x="2274273" y="4438214"/>
              <a:ext cx="1084799" cy="230872"/>
            </a:xfrm>
            <a:prstGeom prst="rect">
              <a:avLst/>
            </a:prstGeom>
            <a:solidFill>
              <a:schemeClr val="bg1"/>
            </a:solidFill>
            <a:ln w="19050">
              <a:no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spcBef>
                  <a:spcPct val="0"/>
                </a:spcBef>
              </a:pPr>
              <a:r>
                <a:rPr lang="zh-CN" altLang="en-US" sz="1600" b="1" dirty="0">
                  <a:latin typeface="微软雅黑" panose="020B0503020204020204" pitchFamily="34" charset="-122"/>
                  <a:ea typeface="微软雅黑" panose="020B0503020204020204" pitchFamily="34" charset="-122"/>
                </a:rPr>
                <a:t>唱价</a:t>
              </a:r>
            </a:p>
          </p:txBody>
        </p:sp>
        <p:sp>
          <p:nvSpPr>
            <p:cNvPr id="22" name="流程图: 联系 21"/>
            <p:cNvSpPr/>
            <p:nvPr/>
          </p:nvSpPr>
          <p:spPr bwMode="gray">
            <a:xfrm>
              <a:off x="2006718" y="3454679"/>
              <a:ext cx="64206" cy="50464"/>
            </a:xfrm>
            <a:prstGeom prst="flowChartConnector">
              <a:avLst/>
            </a:prstGeom>
            <a:solidFill>
              <a:srgbClr val="C00000"/>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976582" y="3858838"/>
              <a:ext cx="122064" cy="96134"/>
              <a:chOff x="5216124" y="2092687"/>
              <a:chExt cx="261258" cy="310056"/>
            </a:xfrm>
          </p:grpSpPr>
          <p:sp>
            <p:nvSpPr>
              <p:cNvPr id="24" name="流程图: 联系 23"/>
              <p:cNvSpPr/>
              <p:nvPr/>
            </p:nvSpPr>
            <p:spPr bwMode="gray">
              <a:xfrm>
                <a:off x="5216124" y="2092687"/>
                <a:ext cx="261258" cy="310056"/>
              </a:xfrm>
              <a:prstGeom prst="flowChartConnector">
                <a:avLst/>
              </a:prstGeom>
              <a:solidFill>
                <a:srgbClr val="C00000"/>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sp>
            <p:nvSpPr>
              <p:cNvPr id="25" name="流程图: 联系 24"/>
              <p:cNvSpPr/>
              <p:nvPr/>
            </p:nvSpPr>
            <p:spPr bwMode="gray">
              <a:xfrm>
                <a:off x="5244020" y="2136529"/>
                <a:ext cx="201386" cy="242113"/>
              </a:xfrm>
              <a:prstGeom prst="flowChartConnector">
                <a:avLst/>
              </a:prstGeom>
              <a:solidFill>
                <a:schemeClr val="bg1"/>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grpSp>
        <p:sp>
          <p:nvSpPr>
            <p:cNvPr id="26" name="流程图: 联系 25"/>
            <p:cNvSpPr/>
            <p:nvPr/>
          </p:nvSpPr>
          <p:spPr bwMode="gray">
            <a:xfrm>
              <a:off x="2006718" y="4204043"/>
              <a:ext cx="64206" cy="50464"/>
            </a:xfrm>
            <a:prstGeom prst="flowChartConnector">
              <a:avLst/>
            </a:prstGeom>
            <a:solidFill>
              <a:srgbClr val="C00000"/>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sp>
          <p:nvSpPr>
            <p:cNvPr id="27" name="流程图: 联系 26"/>
            <p:cNvSpPr/>
            <p:nvPr/>
          </p:nvSpPr>
          <p:spPr bwMode="gray">
            <a:xfrm>
              <a:off x="2006718" y="4528417"/>
              <a:ext cx="64206" cy="50464"/>
            </a:xfrm>
            <a:prstGeom prst="flowChartConnector">
              <a:avLst/>
            </a:prstGeom>
            <a:solidFill>
              <a:srgbClr val="C00000"/>
            </a:solidFill>
            <a:ln w="19050">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sp>
          <p:nvSpPr>
            <p:cNvPr id="28" name="文本框 8">
              <a:extLst>
                <a:ext uri="{FF2B5EF4-FFF2-40B4-BE49-F238E27FC236}">
                  <a16:creationId xmlns:a16="http://schemas.microsoft.com/office/drawing/2014/main" id="{7B61E00E-B7E3-44AB-9F55-00F6A0CE2C34}"/>
                </a:ext>
              </a:extLst>
            </p:cNvPr>
            <p:cNvSpPr txBox="1"/>
            <p:nvPr/>
          </p:nvSpPr>
          <p:spPr>
            <a:xfrm>
              <a:off x="4526342" y="2058286"/>
              <a:ext cx="1359015" cy="184756"/>
            </a:xfrm>
            <a:prstGeom prst="rect">
              <a:avLst/>
            </a:prstGeom>
            <a:noFill/>
          </p:spPr>
          <p:txBody>
            <a:bodyPr wrap="square" lIns="91231" tIns="45613" rIns="91231" bIns="45613" rtlCol="0">
              <a:spAutoFit/>
            </a:bodyPr>
            <a:lstStyle/>
            <a:p>
              <a:pPr algn="ctr"/>
              <a:r>
                <a:rPr lang="zh-CN" altLang="en-US" sz="1600" b="1" dirty="0">
                  <a:solidFill>
                    <a:schemeClr val="bg1">
                      <a:lumMod val="50000"/>
                    </a:schemeClr>
                  </a:solidFill>
                  <a:latin typeface="微软雅黑 Light" panose="020B0502040204020203" pitchFamily="34" charset="-122"/>
                  <a:ea typeface="微软雅黑 Light" panose="020B0502040204020203" pitchFamily="34" charset="-122"/>
                </a:rPr>
                <a:t>谈判室</a:t>
              </a:r>
            </a:p>
          </p:txBody>
        </p:sp>
        <p:sp>
          <p:nvSpPr>
            <p:cNvPr id="29" name="右箭头 28"/>
            <p:cNvSpPr/>
            <p:nvPr/>
          </p:nvSpPr>
          <p:spPr bwMode="gray">
            <a:xfrm>
              <a:off x="3331272" y="3385965"/>
              <a:ext cx="271983" cy="294905"/>
            </a:xfrm>
            <a:prstGeom prst="rightArrow">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solidFill>
                  <a:srgbClr val="C00000"/>
                </a:solidFill>
                <a:latin typeface="微软雅黑" panose="020B0503020204020204" pitchFamily="34" charset="-122"/>
                <a:ea typeface="微软雅黑" panose="020B0503020204020204" pitchFamily="34" charset="-122"/>
              </a:endParaRPr>
            </a:p>
          </p:txBody>
        </p:sp>
        <p:sp>
          <p:nvSpPr>
            <p:cNvPr id="30" name="矩形 29"/>
            <p:cNvSpPr/>
            <p:nvPr/>
          </p:nvSpPr>
          <p:spPr bwMode="gray">
            <a:xfrm>
              <a:off x="3896019" y="2785023"/>
              <a:ext cx="2857784" cy="1511179"/>
            </a:xfrm>
            <a:prstGeom prst="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latin typeface="微软雅黑" panose="020B0503020204020204" pitchFamily="34" charset="-122"/>
                <a:ea typeface="微软雅黑" panose="020B0503020204020204" pitchFamily="34" charset="-122"/>
              </a:endParaRPr>
            </a:p>
          </p:txBody>
        </p:sp>
        <p:sp>
          <p:nvSpPr>
            <p:cNvPr id="31" name="圆角矩形 30"/>
            <p:cNvSpPr/>
            <p:nvPr/>
          </p:nvSpPr>
          <p:spPr bwMode="gray">
            <a:xfrm>
              <a:off x="4306198" y="3053201"/>
              <a:ext cx="882609"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澄清与应答</a:t>
              </a:r>
            </a:p>
          </p:txBody>
        </p:sp>
        <p:sp>
          <p:nvSpPr>
            <p:cNvPr id="32" name="圆角矩形 31"/>
            <p:cNvSpPr/>
            <p:nvPr/>
          </p:nvSpPr>
          <p:spPr bwMode="gray">
            <a:xfrm>
              <a:off x="5525684" y="3053201"/>
              <a:ext cx="826902"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即时谈判</a:t>
              </a:r>
            </a:p>
          </p:txBody>
        </p:sp>
        <p:sp>
          <p:nvSpPr>
            <p:cNvPr id="33" name="圆角矩形 32"/>
            <p:cNvSpPr/>
            <p:nvPr/>
          </p:nvSpPr>
          <p:spPr bwMode="gray">
            <a:xfrm>
              <a:off x="4306198" y="3595982"/>
              <a:ext cx="882609"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唱价</a:t>
              </a:r>
            </a:p>
          </p:txBody>
        </p:sp>
        <p:sp>
          <p:nvSpPr>
            <p:cNvPr id="34" name="圆角矩形 33"/>
            <p:cNvSpPr/>
            <p:nvPr/>
          </p:nvSpPr>
          <p:spPr bwMode="gray">
            <a:xfrm>
              <a:off x="4306198" y="3867372"/>
              <a:ext cx="882609"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报价</a:t>
              </a:r>
            </a:p>
          </p:txBody>
        </p:sp>
        <p:sp>
          <p:nvSpPr>
            <p:cNvPr id="35" name="圆角矩形 34"/>
            <p:cNvSpPr/>
            <p:nvPr/>
          </p:nvSpPr>
          <p:spPr bwMode="gray">
            <a:xfrm>
              <a:off x="5525683" y="3324591"/>
              <a:ext cx="826902"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谈判纪要</a:t>
              </a:r>
            </a:p>
          </p:txBody>
        </p:sp>
        <p:sp>
          <p:nvSpPr>
            <p:cNvPr id="36" name="圆角矩形 35"/>
            <p:cNvSpPr/>
            <p:nvPr/>
          </p:nvSpPr>
          <p:spPr bwMode="gray">
            <a:xfrm>
              <a:off x="4306198" y="3324591"/>
              <a:ext cx="882609"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初审</a:t>
              </a:r>
            </a:p>
          </p:txBody>
        </p:sp>
        <p:cxnSp>
          <p:nvCxnSpPr>
            <p:cNvPr id="37" name="直接连接符 36"/>
            <p:cNvCxnSpPr/>
            <p:nvPr/>
          </p:nvCxnSpPr>
          <p:spPr>
            <a:xfrm>
              <a:off x="3467263" y="1935938"/>
              <a:ext cx="0" cy="3180237"/>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bwMode="gray">
            <a:xfrm>
              <a:off x="5525683" y="3595982"/>
              <a:ext cx="826902"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谈判记录</a:t>
              </a:r>
            </a:p>
          </p:txBody>
        </p:sp>
        <p:sp>
          <p:nvSpPr>
            <p:cNvPr id="39" name="右箭头 38"/>
            <p:cNvSpPr/>
            <p:nvPr/>
          </p:nvSpPr>
          <p:spPr bwMode="gray">
            <a:xfrm>
              <a:off x="1601191" y="3378604"/>
              <a:ext cx="271983" cy="294905"/>
            </a:xfrm>
            <a:prstGeom prst="rightArrow">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endParaRPr lang="zh-CN" altLang="en-US" sz="1800">
                <a:solidFill>
                  <a:srgbClr val="C00000"/>
                </a:solidFill>
                <a:latin typeface="微软雅黑" panose="020B0503020204020204" pitchFamily="34" charset="-122"/>
                <a:ea typeface="微软雅黑" panose="020B0503020204020204" pitchFamily="34" charset="-122"/>
              </a:endParaRPr>
            </a:p>
          </p:txBody>
        </p:sp>
        <p:sp>
          <p:nvSpPr>
            <p:cNvPr id="40" name="圆角矩形 39"/>
            <p:cNvSpPr/>
            <p:nvPr/>
          </p:nvSpPr>
          <p:spPr bwMode="gray">
            <a:xfrm>
              <a:off x="5525683" y="3867372"/>
              <a:ext cx="826902" cy="204722"/>
            </a:xfrm>
            <a:prstGeom prst="roundRect">
              <a:avLst/>
            </a:prstGeom>
            <a:noFill/>
            <a:ln w="19050">
              <a:solidFill>
                <a:srgbClr val="CC0000"/>
              </a:solidFill>
              <a:headEnd/>
              <a:tailEnd/>
            </a:ln>
          </p:spPr>
          <p:style>
            <a:lnRef idx="2">
              <a:schemeClr val="accent2"/>
            </a:lnRef>
            <a:fillRef idx="1">
              <a:schemeClr val="lt1"/>
            </a:fillRef>
            <a:effectRef idx="0">
              <a:schemeClr val="accent2"/>
            </a:effectRef>
            <a:fontRef idx="minor">
              <a:schemeClr val="dk1"/>
            </a:fontRef>
          </p:style>
          <p:txBody>
            <a:bodyPr wrap="none" lIns="91231" tIns="45613" rIns="91231" bIns="45613" rtlCol="0" anchor="ctr">
              <a:flatTx/>
            </a:bodyPr>
            <a:lstStyle/>
            <a:p>
              <a:pPr algn="ctr">
                <a:spcBef>
                  <a:spcPct val="0"/>
                </a:spcBef>
              </a:pPr>
              <a:r>
                <a:rPr lang="zh-CN" altLang="en-US" sz="1400" dirty="0">
                  <a:latin typeface="微软雅黑" panose="020B0503020204020204" pitchFamily="34" charset="-122"/>
                  <a:ea typeface="微软雅黑" panose="020B0503020204020204" pitchFamily="34" charset="-122"/>
                </a:rPr>
                <a:t>评审报告</a:t>
              </a:r>
            </a:p>
          </p:txBody>
        </p:sp>
        <p:sp>
          <p:nvSpPr>
            <p:cNvPr id="42" name="Rectangle 8"/>
            <p:cNvSpPr/>
            <p:nvPr/>
          </p:nvSpPr>
          <p:spPr>
            <a:xfrm>
              <a:off x="1737183" y="1582210"/>
              <a:ext cx="2569015" cy="346249"/>
            </a:xfrm>
            <a:prstGeom prst="rect">
              <a:avLst/>
            </a:prstGeom>
          </p:spPr>
          <p:txBody>
            <a:bodyPr wrap="square" lIns="68580" tIns="34290" rIns="68580" bIns="34290">
              <a:spAutoFit/>
            </a:bodyPr>
            <a:lstStyle/>
            <a:p>
              <a:pPr algn="r"/>
              <a:r>
                <a:rPr lang="zh-CN" altLang="en-US" sz="1800" b="1" dirty="0" smtClean="0">
                  <a:solidFill>
                    <a:schemeClr val="bg1">
                      <a:lumMod val="50000"/>
                    </a:schemeClr>
                  </a:solidFill>
                  <a:latin typeface="微软雅黑" pitchFamily="34" charset="-122"/>
                  <a:ea typeface="微软雅黑" pitchFamily="34" charset="-122"/>
                  <a:cs typeface="+mn-ea"/>
                  <a:sym typeface="+mn-lt"/>
                </a:rPr>
                <a:t>竞争谈判</a:t>
              </a:r>
              <a:r>
                <a:rPr lang="en-US" altLang="zh-CN" sz="1800" b="1" dirty="0" smtClean="0">
                  <a:solidFill>
                    <a:schemeClr val="bg1">
                      <a:lumMod val="50000"/>
                    </a:schemeClr>
                  </a:solidFill>
                  <a:latin typeface="微软雅黑" pitchFamily="34" charset="-122"/>
                  <a:ea typeface="微软雅黑" pitchFamily="34" charset="-122"/>
                  <a:cs typeface="+mn-ea"/>
                  <a:sym typeface="+mn-lt"/>
                </a:rPr>
                <a:t>-</a:t>
              </a:r>
              <a:r>
                <a:rPr lang="zh-CN" altLang="en-US" b="1" dirty="0" smtClean="0">
                  <a:solidFill>
                    <a:schemeClr val="bg1">
                      <a:lumMod val="50000"/>
                    </a:schemeClr>
                  </a:solidFill>
                  <a:latin typeface="微软雅黑" pitchFamily="34" charset="-122"/>
                  <a:ea typeface="微软雅黑" pitchFamily="34" charset="-122"/>
                  <a:cs typeface="+mn-ea"/>
                  <a:sym typeface="+mn-lt"/>
                </a:rPr>
                <a:t>两轮报价</a:t>
              </a:r>
              <a:endParaRPr lang="en-US" sz="1800" b="1" dirty="0">
                <a:solidFill>
                  <a:schemeClr val="bg1">
                    <a:lumMod val="50000"/>
                  </a:schemeClr>
                </a:solidFill>
                <a:latin typeface="微软雅黑" pitchFamily="34" charset="-122"/>
                <a:ea typeface="微软雅黑" pitchFamily="34" charset="-122"/>
                <a:cs typeface="+mn-ea"/>
                <a:sym typeface="+mn-lt"/>
              </a:endParaRPr>
            </a:p>
          </p:txBody>
        </p:sp>
      </p:grpSp>
      <p:sp>
        <p:nvSpPr>
          <p:cNvPr id="43" name="Rounded Rectangle 4"/>
          <p:cNvSpPr/>
          <p:nvPr/>
        </p:nvSpPr>
        <p:spPr>
          <a:xfrm>
            <a:off x="7471315" y="2129089"/>
            <a:ext cx="1035425" cy="346262"/>
          </a:xfrm>
          <a:prstGeom prst="roundRect">
            <a:avLst/>
          </a:prstGeom>
          <a:gradFill flip="none" rotWithShape="1">
            <a:gsLst>
              <a:gs pos="0">
                <a:srgbClr val="009999"/>
              </a:gs>
              <a:gs pos="100000">
                <a:srgbClr val="008080"/>
              </a:gs>
            </a:gsLst>
            <a:lin ang="18900000" scaled="1"/>
            <a:tileRect/>
          </a:gradFill>
          <a:ln w="25400" cap="flat" cmpd="sng" algn="ctr">
            <a:gradFill flip="none" rotWithShape="1">
              <a:gsLst>
                <a:gs pos="0">
                  <a:srgbClr val="008080"/>
                </a:gs>
                <a:gs pos="100000">
                  <a:srgbClr val="009999"/>
                </a:gs>
              </a:gsLst>
              <a:lin ang="16200000" scaled="1"/>
              <a:tileRect/>
            </a:gradFill>
            <a:prstDash val="solid"/>
            <a:miter lim="800000"/>
          </a:ln>
          <a:effectLst>
            <a:outerShdw blurRad="444500" dist="1905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 lastClr="FFFFFF"/>
                </a:solidFill>
                <a:latin typeface="Arial"/>
                <a:ea typeface="微软雅黑"/>
                <a:cs typeface="+mn-ea"/>
                <a:sym typeface="+mn-lt"/>
              </a:rPr>
              <a:t>最低价法</a:t>
            </a:r>
            <a:endParaRPr kumimoji="0" lang="en-US" sz="1400" b="0" i="0" u="none" strike="noStrike" kern="0" cap="none" spc="0" normalizeH="0" baseline="0" noProof="0" dirty="0">
              <a:ln>
                <a:noFill/>
              </a:ln>
              <a:solidFill>
                <a:sysClr val="window" lastClr="FFFFFF"/>
              </a:solidFill>
              <a:effectLst/>
              <a:uLnTx/>
              <a:uFillTx/>
              <a:latin typeface="Arial"/>
              <a:ea typeface="微软雅黑"/>
              <a:cs typeface="+mn-ea"/>
              <a:sym typeface="+mn-lt"/>
            </a:endParaRPr>
          </a:p>
        </p:txBody>
      </p:sp>
      <p:sp>
        <p:nvSpPr>
          <p:cNvPr id="44" name="Rounded Rectangle 5"/>
          <p:cNvSpPr/>
          <p:nvPr/>
        </p:nvSpPr>
        <p:spPr>
          <a:xfrm>
            <a:off x="7471315" y="2808157"/>
            <a:ext cx="1035425" cy="346262"/>
          </a:xfrm>
          <a:prstGeom prst="roundRect">
            <a:avLst/>
          </a:prstGeom>
          <a:gradFill flip="none" rotWithShape="1">
            <a:gsLst>
              <a:gs pos="0">
                <a:srgbClr val="F17445"/>
              </a:gs>
              <a:gs pos="100000">
                <a:srgbClr val="E94744"/>
              </a:gs>
            </a:gsLst>
            <a:lin ang="16200000" scaled="1"/>
            <a:tileRect/>
          </a:gradFill>
          <a:ln w="25400" cap="flat" cmpd="sng" algn="ctr">
            <a:gradFill flip="none" rotWithShape="1">
              <a:gsLst>
                <a:gs pos="0">
                  <a:srgbClr val="E94744"/>
                </a:gs>
                <a:gs pos="100000">
                  <a:srgbClr val="F17445"/>
                </a:gs>
              </a:gsLst>
              <a:lin ang="18900000" scaled="1"/>
              <a:tileRect/>
            </a:gradFill>
            <a:prstDash val="solid"/>
            <a:miter lim="800000"/>
          </a:ln>
          <a:effectLst>
            <a:outerShdw blurRad="444500" dist="1905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 lastClr="FFFFFF"/>
                </a:solidFill>
                <a:latin typeface="Arial"/>
                <a:ea typeface="微软雅黑"/>
                <a:cs typeface="+mn-ea"/>
                <a:sym typeface="+mn-lt"/>
              </a:rPr>
              <a:t>综合评分</a:t>
            </a:r>
            <a:endParaRPr kumimoji="0" lang="en-US" sz="1400" b="0" i="0" u="none" strike="noStrike" kern="0" cap="none" spc="0" normalizeH="0" baseline="0" noProof="0" dirty="0">
              <a:ln>
                <a:noFill/>
              </a:ln>
              <a:solidFill>
                <a:sysClr val="window" lastClr="FFFFFF"/>
              </a:solidFill>
              <a:effectLst/>
              <a:uLnTx/>
              <a:uFillTx/>
              <a:latin typeface="Arial"/>
              <a:ea typeface="微软雅黑"/>
              <a:cs typeface="+mn-ea"/>
              <a:sym typeface="+mn-lt"/>
            </a:endParaRPr>
          </a:p>
        </p:txBody>
      </p:sp>
      <p:sp>
        <p:nvSpPr>
          <p:cNvPr id="45" name="Rounded Rectangle 12"/>
          <p:cNvSpPr/>
          <p:nvPr/>
        </p:nvSpPr>
        <p:spPr>
          <a:xfrm>
            <a:off x="7414165" y="3422765"/>
            <a:ext cx="1166943" cy="346262"/>
          </a:xfrm>
          <a:prstGeom prst="roundRect">
            <a:avLst/>
          </a:prstGeom>
          <a:gradFill flip="none" rotWithShape="1">
            <a:gsLst>
              <a:gs pos="0">
                <a:srgbClr val="015A74"/>
              </a:gs>
              <a:gs pos="100000">
                <a:srgbClr val="003366"/>
              </a:gs>
            </a:gsLst>
            <a:lin ang="18900000" scaled="1"/>
            <a:tileRect/>
          </a:gradFill>
          <a:ln w="25400" cap="flat" cmpd="sng" algn="ctr">
            <a:gradFill flip="none" rotWithShape="1">
              <a:gsLst>
                <a:gs pos="0">
                  <a:srgbClr val="003366"/>
                </a:gs>
                <a:gs pos="100000">
                  <a:srgbClr val="015A74"/>
                </a:gs>
              </a:gsLst>
              <a:lin ang="16200000" scaled="1"/>
              <a:tileRect/>
            </a:gradFill>
            <a:prstDash val="solid"/>
            <a:miter lim="800000"/>
          </a:ln>
          <a:effectLst>
            <a:outerShdw blurRad="444500" dist="1905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 lastClr="FFFFFF"/>
                </a:solidFill>
                <a:latin typeface="Arial"/>
                <a:ea typeface="微软雅黑"/>
                <a:cs typeface="+mn-ea"/>
                <a:sym typeface="+mn-lt"/>
              </a:rPr>
              <a:t>两阶段比选</a:t>
            </a:r>
            <a:endParaRPr kumimoji="0" lang="en-US" sz="1400" b="0" i="0" u="none" strike="noStrike" kern="0" cap="none" spc="0" normalizeH="0" baseline="0" noProof="0" dirty="0">
              <a:ln>
                <a:noFill/>
              </a:ln>
              <a:solidFill>
                <a:sysClr val="window" lastClr="FFFFFF"/>
              </a:solidFill>
              <a:effectLst/>
              <a:uLnTx/>
              <a:uFillTx/>
              <a:latin typeface="Arial"/>
              <a:ea typeface="微软雅黑"/>
              <a:cs typeface="+mn-ea"/>
              <a:sym typeface="+mn-lt"/>
            </a:endParaRPr>
          </a:p>
        </p:txBody>
      </p:sp>
      <p:sp>
        <p:nvSpPr>
          <p:cNvPr id="51" name="Rounded Rectangle 5"/>
          <p:cNvSpPr/>
          <p:nvPr/>
        </p:nvSpPr>
        <p:spPr>
          <a:xfrm>
            <a:off x="7479923" y="4142093"/>
            <a:ext cx="1035425" cy="346262"/>
          </a:xfrm>
          <a:prstGeom prst="roundRect">
            <a:avLst/>
          </a:prstGeom>
          <a:solidFill>
            <a:schemeClr val="accent2">
              <a:lumMod val="75000"/>
            </a:schemeClr>
          </a:solidFill>
          <a:ln w="25400" cap="flat" cmpd="sng" algn="ctr">
            <a:gradFill flip="none" rotWithShape="1">
              <a:gsLst>
                <a:gs pos="0">
                  <a:srgbClr val="E94744"/>
                </a:gs>
                <a:gs pos="100000">
                  <a:srgbClr val="F17445"/>
                </a:gs>
              </a:gsLst>
              <a:lin ang="18900000" scaled="1"/>
              <a:tileRect/>
            </a:gradFill>
            <a:prstDash val="solid"/>
            <a:miter lim="800000"/>
          </a:ln>
          <a:effectLst>
            <a:outerShdw blurRad="444500" dist="1905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noProof="0" dirty="0" smtClean="0">
                <a:solidFill>
                  <a:sysClr val="window" lastClr="FFFFFF"/>
                </a:solidFill>
                <a:latin typeface="Arial"/>
                <a:ea typeface="微软雅黑"/>
                <a:cs typeface="+mn-ea"/>
                <a:sym typeface="+mn-lt"/>
              </a:rPr>
              <a:t>多轮谈判</a:t>
            </a:r>
            <a:endParaRPr kumimoji="0" lang="en-US" sz="1400" b="0" i="0" u="none" strike="noStrike" kern="0" cap="none" spc="0" normalizeH="0" baseline="0" noProof="0" dirty="0">
              <a:ln>
                <a:noFill/>
              </a:ln>
              <a:solidFill>
                <a:sysClr val="window" lastClr="FFFFFF"/>
              </a:solidFill>
              <a:effectLst/>
              <a:uLnTx/>
              <a:uFillTx/>
              <a:latin typeface="Arial"/>
              <a:ea typeface="微软雅黑"/>
              <a:cs typeface="+mn-ea"/>
              <a:sym typeface="+mn-lt"/>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81" y="1758068"/>
            <a:ext cx="6322875" cy="326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7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74"/>
                                        </p:tgtEl>
                                        <p:attrNameLst>
                                          <p:attrName>style.visibility</p:attrName>
                                        </p:attrNameLst>
                                      </p:cBhvr>
                                      <p:to>
                                        <p:strVal val="visible"/>
                                      </p:to>
                                    </p:set>
                                    <p:animEffect transition="in" filter="fade">
                                      <p:cBhvr>
                                        <p:cTn id="12"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fld id="{39328E1B-41C6-45F4-872E-2B76AE29E27E}" type="slidenum">
              <a:rPr lang="zh-CN" altLang="en-US" smtClean="0"/>
              <a:pPr/>
              <a:t>19</a:t>
            </a:fld>
            <a:endParaRPr lang="zh-CN" altLang="en-US"/>
          </a:p>
        </p:txBody>
      </p:sp>
      <p:sp>
        <p:nvSpPr>
          <p:cNvPr id="2" name="标题 1"/>
          <p:cNvSpPr>
            <a:spLocks noGrp="1"/>
          </p:cNvSpPr>
          <p:nvPr>
            <p:ph type="title"/>
          </p:nvPr>
        </p:nvSpPr>
        <p:spPr/>
        <p:txBody>
          <a:bodyPr/>
          <a:lstStyle/>
          <a:p>
            <a:r>
              <a:rPr lang="zh-CN" altLang="en-US" dirty="0">
                <a:sym typeface="+mn-lt"/>
              </a:rPr>
              <a:t>电子招标子系统</a:t>
            </a:r>
            <a:r>
              <a:rPr lang="en-US" altLang="zh-CN" dirty="0">
                <a:sym typeface="+mn-lt"/>
              </a:rPr>
              <a:t>-</a:t>
            </a:r>
            <a:r>
              <a:rPr lang="zh-CN" altLang="en-US" dirty="0">
                <a:sym typeface="+mn-lt"/>
              </a:rPr>
              <a:t>电子谈判</a:t>
            </a:r>
            <a:r>
              <a:rPr lang="zh-CN" altLang="en-US" dirty="0" smtClean="0">
                <a:sym typeface="+mn-lt"/>
              </a:rPr>
              <a:t>室演示</a:t>
            </a:r>
            <a:endParaRPr lang="zh-CN" altLang="en-US" dirty="0">
              <a:sym typeface="+mn-lt"/>
            </a:endParaRPr>
          </a:p>
        </p:txBody>
      </p:sp>
      <p:sp>
        <p:nvSpPr>
          <p:cNvPr id="27" name="标题2"/>
          <p:cNvSpPr/>
          <p:nvPr/>
        </p:nvSpPr>
        <p:spPr bwMode="auto">
          <a:xfrm>
            <a:off x="721659" y="628085"/>
            <a:ext cx="1958042" cy="386166"/>
          </a:xfrm>
          <a:custGeom>
            <a:avLst/>
            <a:gdLst>
              <a:gd name="connsiteX0" fmla="*/ 0 w 2867118"/>
              <a:gd name="connsiteY0" fmla="*/ 0 h 1146847"/>
              <a:gd name="connsiteX1" fmla="*/ 2867118 w 2867118"/>
              <a:gd name="connsiteY1" fmla="*/ 0 h 1146847"/>
              <a:gd name="connsiteX2" fmla="*/ 2867118 w 2867118"/>
              <a:gd name="connsiteY2" fmla="*/ 1146847 h 1146847"/>
              <a:gd name="connsiteX3" fmla="*/ 0 w 2867118"/>
              <a:gd name="connsiteY3" fmla="*/ 1146847 h 1146847"/>
              <a:gd name="connsiteX4" fmla="*/ 0 w 2867118"/>
              <a:gd name="connsiteY4" fmla="*/ 0 h 11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118" h="1146847">
                <a:moveTo>
                  <a:pt x="0" y="0"/>
                </a:moveTo>
                <a:lnTo>
                  <a:pt x="2867118" y="0"/>
                </a:lnTo>
                <a:lnTo>
                  <a:pt x="2867118" y="1146847"/>
                </a:lnTo>
                <a:lnTo>
                  <a:pt x="0" y="1146847"/>
                </a:lnTo>
                <a:lnTo>
                  <a:pt x="0" y="0"/>
                </a:lnTo>
                <a:close/>
              </a:path>
            </a:pathLst>
          </a:custGeom>
          <a:solidFill>
            <a:srgbClr val="44546A"/>
          </a:solidFill>
          <a:ln w="9525" cap="flat" cmpd="sng" algn="ctr">
            <a:noFill/>
            <a:prstDash val="solid"/>
          </a:ln>
          <a:effectLst>
            <a:outerShdw sx="1000" sy="1000" algn="ctr">
              <a:srgbClr val="000000"/>
            </a:outerShdw>
          </a:effectLst>
        </p:spPr>
        <p:txBody>
          <a:bodyPr lIns="170684" tIns="97534" rIns="170684" bIns="97534" spcCol="953" anchor="ctr"/>
          <a:lstStyle/>
          <a:p>
            <a:pPr algn="ctr" defTabSz="1066773" fontAlgn="base">
              <a:lnSpc>
                <a:spcPct val="90000"/>
              </a:lnSpc>
              <a:spcBef>
                <a:spcPct val="0"/>
              </a:spcBef>
              <a:spcAft>
                <a:spcPct val="35000"/>
              </a:spcAft>
              <a:defRPr/>
            </a:pPr>
            <a:r>
              <a:rPr lang="zh-CN" altLang="en-US" sz="1400" b="1" kern="0" dirty="0">
                <a:solidFill>
                  <a:prstClr val="white"/>
                </a:solidFill>
                <a:cs typeface="+mn-ea"/>
                <a:sym typeface="+mn-lt"/>
              </a:rPr>
              <a:t>在线谈判室动画演示</a:t>
            </a:r>
          </a:p>
        </p:txBody>
      </p:sp>
      <p:pic>
        <p:nvPicPr>
          <p:cNvPr id="7" name="背景大图"/>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58" y="1104623"/>
            <a:ext cx="7543800" cy="4013477"/>
          </a:xfrm>
          <a:prstGeom prst="rect">
            <a:avLst/>
          </a:prstGeom>
        </p:spPr>
      </p:pic>
      <p:sp>
        <p:nvSpPr>
          <p:cNvPr id="12" name="开启轮次" title="开启轮次"/>
          <p:cNvSpPr/>
          <p:nvPr/>
        </p:nvSpPr>
        <p:spPr bwMode="auto">
          <a:xfrm>
            <a:off x="828658" y="4832033"/>
            <a:ext cx="577232" cy="177165"/>
          </a:xfrm>
          <a:prstGeom prst="roundRect">
            <a:avLst/>
          </a:prstGeom>
          <a:solidFill>
            <a:srgbClr val="C00000"/>
          </a:solidFill>
          <a:ln w="9525" cap="flat" cmpd="sng" algn="ctr">
            <a:noFill/>
            <a:prstDash val="solid"/>
          </a:ln>
          <a:effectLst>
            <a:outerShdw sx="1000" sy="1000" algn="ctr">
              <a:srgbClr val="000000"/>
            </a:outerShdw>
          </a:effectLst>
        </p:spPr>
        <p:txBody>
          <a:bodyPr wrap="none" lIns="170684" tIns="97534" rIns="170684" bIns="97534" spcCol="953" rtlCol="0" anchor="ctr"/>
          <a:lstStyle/>
          <a:p>
            <a:pPr algn="ctr" defTabSz="1066773" fontAlgn="base">
              <a:lnSpc>
                <a:spcPct val="90000"/>
              </a:lnSpc>
              <a:spcBef>
                <a:spcPct val="0"/>
              </a:spcBef>
              <a:spcAft>
                <a:spcPct val="35000"/>
              </a:spcAft>
            </a:pPr>
            <a:r>
              <a:rPr lang="zh-CN" altLang="en-US" sz="800" b="1" kern="0" dirty="0">
                <a:solidFill>
                  <a:prstClr val="white"/>
                </a:solidFill>
                <a:cs typeface="+mn-ea"/>
                <a:sym typeface="+mn-lt"/>
              </a:rPr>
              <a:t>开启轮次</a:t>
            </a:r>
          </a:p>
        </p:txBody>
      </p:sp>
      <p:grpSp>
        <p:nvGrpSpPr>
          <p:cNvPr id="11" name="提示开启谈判"/>
          <p:cNvGrpSpPr/>
          <p:nvPr/>
        </p:nvGrpSpPr>
        <p:grpSpPr>
          <a:xfrm>
            <a:off x="3394299" y="2282494"/>
            <a:ext cx="1703218" cy="1017359"/>
            <a:chOff x="4577080" y="3159505"/>
            <a:chExt cx="2270957" cy="1356478"/>
          </a:xfrm>
        </p:grpSpPr>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080" y="3159505"/>
              <a:ext cx="2270957" cy="1356478"/>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4771813" y="3752985"/>
              <a:ext cx="1938992" cy="307776"/>
            </a:xfrm>
            <a:prstGeom prst="rect">
              <a:avLst/>
            </a:prstGeom>
            <a:noFill/>
          </p:spPr>
          <p:txBody>
            <a:bodyPr wrap="none" rtlCol="0">
              <a:spAutoFit/>
            </a:bodyPr>
            <a:lstStyle/>
            <a:p>
              <a:pPr defTabSz="685783"/>
              <a:r>
                <a:rPr lang="zh-CN" altLang="en-US" sz="900" dirty="0">
                  <a:solidFill>
                    <a:prstClr val="black"/>
                  </a:solidFill>
                  <a:latin typeface="宋体" pitchFamily="2" charset="-122"/>
                  <a:ea typeface="宋体" pitchFamily="2" charset="-122"/>
                </a:rPr>
                <a:t>是否开启第十二轮谈判？</a:t>
              </a:r>
            </a:p>
          </p:txBody>
        </p:sp>
      </p:grpSp>
      <p:grpSp>
        <p:nvGrpSpPr>
          <p:cNvPr id="14" name="系统信息-开始谈判"/>
          <p:cNvGrpSpPr/>
          <p:nvPr/>
        </p:nvGrpSpPr>
        <p:grpSpPr>
          <a:xfrm>
            <a:off x="2936875" y="1521512"/>
            <a:ext cx="3108326" cy="371939"/>
            <a:chOff x="3915833" y="2028680"/>
            <a:chExt cx="3880466" cy="495919"/>
          </a:xfrm>
        </p:grpSpPr>
        <p:sp>
          <p:nvSpPr>
            <p:cNvPr id="16" name="椭圆 15"/>
            <p:cNvSpPr/>
            <p:nvPr/>
          </p:nvSpPr>
          <p:spPr bwMode="auto">
            <a:xfrm>
              <a:off x="3915833" y="2166459"/>
              <a:ext cx="358140" cy="358140"/>
            </a:xfrm>
            <a:prstGeom prst="ellipse">
              <a:avLst/>
            </a:prstGeom>
            <a:solidFill>
              <a:srgbClr val="7030A0"/>
            </a:solidFill>
            <a:ln w="9525" cap="flat" cmpd="sng" algn="ctr">
              <a:solidFill>
                <a:srgbClr val="7030A0"/>
              </a:solidFill>
              <a:prstDash val="solid"/>
            </a:ln>
            <a:effectLst>
              <a:outerShdw sx="1000" sy="1000" algn="ctr">
                <a:srgbClr val="000000"/>
              </a:outerShdw>
            </a:effectLst>
          </p:spPr>
          <p:txBody>
            <a:bodyPr lIns="227584" tIns="130048" rIns="227584" bIns="130048" spcCol="1270" rtlCol="0" anchor="ctr"/>
            <a:lstStyle/>
            <a:p>
              <a:pPr algn="ctr" defTabSz="1066773" fontAlgn="base">
                <a:lnSpc>
                  <a:spcPct val="90000"/>
                </a:lnSpc>
                <a:spcBef>
                  <a:spcPct val="0"/>
                </a:spcBef>
                <a:spcAft>
                  <a:spcPct val="35000"/>
                </a:spcAft>
              </a:pPr>
              <a:r>
                <a:rPr lang="zh-CN" altLang="en-US" sz="1200" b="1" kern="0" dirty="0">
                  <a:solidFill>
                    <a:prstClr val="white"/>
                  </a:solidFill>
                  <a:latin typeface="宋体" pitchFamily="2" charset="-122"/>
                  <a:ea typeface="宋体" pitchFamily="2" charset="-122"/>
                  <a:cs typeface="+mn-ea"/>
                  <a:sym typeface="+mn-lt"/>
                </a:rPr>
                <a:t>系</a:t>
              </a:r>
            </a:p>
          </p:txBody>
        </p:sp>
        <p:sp>
          <p:nvSpPr>
            <p:cNvPr id="17" name="圆角矩形 16"/>
            <p:cNvSpPr/>
            <p:nvPr/>
          </p:nvSpPr>
          <p:spPr bwMode="auto">
            <a:xfrm>
              <a:off x="4373529" y="2222501"/>
              <a:ext cx="3422770" cy="302098"/>
            </a:xfrm>
            <a:prstGeom prst="roundRect">
              <a:avLst/>
            </a:prstGeom>
            <a:solidFill>
              <a:schemeClr val="bg1"/>
            </a:solidFill>
            <a:ln w="9525" cap="flat" cmpd="sng" algn="ctr">
              <a:solidFill>
                <a:schemeClr val="bg1">
                  <a:lumMod val="85000"/>
                </a:schemeClr>
              </a:solidFill>
              <a:prstDash val="solid"/>
            </a:ln>
            <a:effectLst>
              <a:outerShdw blurRad="50800" dist="25400" dir="2700000" algn="tl" rotWithShape="0">
                <a:prstClr val="black">
                  <a:alpha val="10000"/>
                </a:prstClr>
              </a:outerShdw>
            </a:effectLst>
          </p:spPr>
          <p:txBody>
            <a:bodyPr wrap="none" lIns="72000" tIns="130048" rIns="227584" bIns="130048" spcCol="1270" rtlCol="0" anchor="ctr"/>
            <a:lstStyle/>
            <a:p>
              <a:pPr defTabSz="1066773" fontAlgn="base">
                <a:lnSpc>
                  <a:spcPct val="90000"/>
                </a:lnSpc>
                <a:spcBef>
                  <a:spcPct val="0"/>
                </a:spcBef>
                <a:spcAft>
                  <a:spcPct val="35000"/>
                </a:spcAft>
              </a:pPr>
              <a:r>
                <a:rPr lang="zh-CN" altLang="en-US" sz="800" kern="0" dirty="0">
                  <a:solidFill>
                    <a:prstClr val="black"/>
                  </a:solidFill>
                  <a:latin typeface="宋体" pitchFamily="2" charset="-122"/>
                  <a:ea typeface="宋体" pitchFamily="2" charset="-122"/>
                  <a:cs typeface="+mn-ea"/>
                  <a:sym typeface="+mn-lt"/>
                </a:rPr>
                <a:t>当前采购包：第一包，轮次：第十二轮，当前轮次已开启</a:t>
              </a:r>
            </a:p>
          </p:txBody>
        </p:sp>
        <p:sp>
          <p:nvSpPr>
            <p:cNvPr id="18" name="TextBox 17"/>
            <p:cNvSpPr txBox="1"/>
            <p:nvPr/>
          </p:nvSpPr>
          <p:spPr>
            <a:xfrm>
              <a:off x="4373529" y="2028680"/>
              <a:ext cx="1575349" cy="246221"/>
            </a:xfrm>
            <a:prstGeom prst="rect">
              <a:avLst/>
            </a:prstGeom>
            <a:noFill/>
          </p:spPr>
          <p:txBody>
            <a:bodyPr wrap="none" rtlCol="0">
              <a:spAutoFit/>
            </a:bodyPr>
            <a:lstStyle/>
            <a:p>
              <a:pPr defTabSz="685783"/>
              <a:r>
                <a:rPr lang="zh-CN" altLang="en-US" sz="600" b="1" dirty="0">
                  <a:solidFill>
                    <a:prstClr val="white">
                      <a:lumMod val="50000"/>
                    </a:prstClr>
                  </a:solidFill>
                  <a:latin typeface="黑体" pitchFamily="49" charset="-122"/>
                  <a:ea typeface="黑体" pitchFamily="49" charset="-122"/>
                </a:rPr>
                <a:t>系统信息 </a:t>
              </a:r>
              <a:r>
                <a:rPr lang="en-US" altLang="zh-CN" sz="600" b="1" dirty="0">
                  <a:solidFill>
                    <a:prstClr val="white">
                      <a:lumMod val="50000"/>
                    </a:prstClr>
                  </a:solidFill>
                  <a:latin typeface="黑体" pitchFamily="49" charset="-122"/>
                  <a:ea typeface="黑体" pitchFamily="49" charset="-122"/>
                </a:rPr>
                <a:t>2019</a:t>
              </a:r>
              <a:r>
                <a:rPr lang="zh-CN" altLang="en-US" sz="600" b="1" dirty="0">
                  <a:solidFill>
                    <a:prstClr val="white">
                      <a:lumMod val="50000"/>
                    </a:prstClr>
                  </a:solidFill>
                  <a:latin typeface="黑体" pitchFamily="49" charset="-122"/>
                  <a:ea typeface="黑体" pitchFamily="49" charset="-122"/>
                </a:rPr>
                <a:t>年</a:t>
              </a:r>
              <a:r>
                <a:rPr lang="en-US" altLang="zh-CN" sz="600" b="1" dirty="0">
                  <a:solidFill>
                    <a:prstClr val="white">
                      <a:lumMod val="50000"/>
                    </a:prstClr>
                  </a:solidFill>
                  <a:latin typeface="黑体" pitchFamily="49" charset="-122"/>
                  <a:ea typeface="黑体" pitchFamily="49" charset="-122"/>
                </a:rPr>
                <a:t>2</a:t>
              </a:r>
              <a:r>
                <a:rPr lang="zh-CN" altLang="en-US" sz="600" b="1" dirty="0">
                  <a:solidFill>
                    <a:prstClr val="white">
                      <a:lumMod val="50000"/>
                    </a:prstClr>
                  </a:solidFill>
                  <a:latin typeface="黑体" pitchFamily="49" charset="-122"/>
                  <a:ea typeface="黑体" pitchFamily="49" charset="-122"/>
                </a:rPr>
                <a:t>月</a:t>
              </a:r>
              <a:r>
                <a:rPr lang="en-US" altLang="zh-CN" sz="600" b="1" dirty="0">
                  <a:solidFill>
                    <a:prstClr val="white">
                      <a:lumMod val="50000"/>
                    </a:prstClr>
                  </a:solidFill>
                  <a:latin typeface="黑体" pitchFamily="49" charset="-122"/>
                  <a:ea typeface="黑体" pitchFamily="49" charset="-122"/>
                </a:rPr>
                <a:t>24</a:t>
              </a:r>
              <a:r>
                <a:rPr lang="zh-CN" altLang="en-US" sz="600" b="1" dirty="0">
                  <a:solidFill>
                    <a:prstClr val="white">
                      <a:lumMod val="50000"/>
                    </a:prstClr>
                  </a:solidFill>
                  <a:latin typeface="黑体" pitchFamily="49" charset="-122"/>
                  <a:ea typeface="黑体" pitchFamily="49" charset="-122"/>
                </a:rPr>
                <a:t>日 </a:t>
              </a:r>
              <a:r>
                <a:rPr lang="en-US" altLang="zh-CN" sz="600" b="1" dirty="0">
                  <a:solidFill>
                    <a:prstClr val="white">
                      <a:lumMod val="50000"/>
                    </a:prstClr>
                  </a:solidFill>
                  <a:latin typeface="黑体" pitchFamily="49" charset="-122"/>
                  <a:ea typeface="黑体" pitchFamily="49" charset="-122"/>
                </a:rPr>
                <a:t>11:04</a:t>
              </a:r>
              <a:endParaRPr lang="zh-CN" altLang="en-US" sz="600" b="1" dirty="0">
                <a:solidFill>
                  <a:prstClr val="white">
                    <a:lumMod val="50000"/>
                  </a:prstClr>
                </a:solidFill>
                <a:latin typeface="黑体" pitchFamily="49" charset="-122"/>
                <a:ea typeface="黑体" pitchFamily="49" charset="-122"/>
              </a:endParaRPr>
            </a:p>
          </p:txBody>
        </p:sp>
      </p:grpSp>
      <p:sp>
        <p:nvSpPr>
          <p:cNvPr id="20" name="结束轮次"/>
          <p:cNvSpPr/>
          <p:nvPr/>
        </p:nvSpPr>
        <p:spPr bwMode="auto">
          <a:xfrm>
            <a:off x="832158" y="4832033"/>
            <a:ext cx="577232" cy="177165"/>
          </a:xfrm>
          <a:prstGeom prst="roundRect">
            <a:avLst/>
          </a:prstGeom>
          <a:solidFill>
            <a:srgbClr val="C00000"/>
          </a:solidFill>
          <a:ln w="9525" cap="flat" cmpd="sng" algn="ctr">
            <a:noFill/>
            <a:prstDash val="solid"/>
          </a:ln>
          <a:effectLst>
            <a:outerShdw sx="1000" sy="1000" algn="ctr">
              <a:srgbClr val="000000"/>
            </a:outerShdw>
          </a:effectLst>
        </p:spPr>
        <p:txBody>
          <a:bodyPr wrap="none" lIns="170684" tIns="97534" rIns="170684" bIns="97534" spcCol="953" rtlCol="0" anchor="ctr"/>
          <a:lstStyle/>
          <a:p>
            <a:pPr algn="ctr" defTabSz="1066773" fontAlgn="base">
              <a:lnSpc>
                <a:spcPct val="90000"/>
              </a:lnSpc>
              <a:spcBef>
                <a:spcPct val="0"/>
              </a:spcBef>
              <a:spcAft>
                <a:spcPct val="35000"/>
              </a:spcAft>
            </a:pPr>
            <a:r>
              <a:rPr lang="zh-CN" altLang="en-US" sz="800" b="1" kern="0" dirty="0">
                <a:solidFill>
                  <a:prstClr val="white"/>
                </a:solidFill>
                <a:cs typeface="+mn-ea"/>
                <a:sym typeface="+mn-lt"/>
              </a:rPr>
              <a:t>结束轮次</a:t>
            </a:r>
          </a:p>
        </p:txBody>
      </p:sp>
      <p:grpSp>
        <p:nvGrpSpPr>
          <p:cNvPr id="15" name="主持人发言"/>
          <p:cNvGrpSpPr/>
          <p:nvPr/>
        </p:nvGrpSpPr>
        <p:grpSpPr>
          <a:xfrm>
            <a:off x="4000501" y="1967363"/>
            <a:ext cx="1994087" cy="395752"/>
            <a:chOff x="4373331" y="2816664"/>
            <a:chExt cx="2423160" cy="527669"/>
          </a:xfrm>
        </p:grpSpPr>
        <p:sp>
          <p:nvSpPr>
            <p:cNvPr id="21" name="椭圆 20"/>
            <p:cNvSpPr/>
            <p:nvPr/>
          </p:nvSpPr>
          <p:spPr bwMode="auto">
            <a:xfrm>
              <a:off x="6438351" y="2924386"/>
              <a:ext cx="358140" cy="358140"/>
            </a:xfrm>
            <a:prstGeom prst="ellipse">
              <a:avLst/>
            </a:prstGeom>
            <a:solidFill>
              <a:srgbClr val="FF9900"/>
            </a:solidFill>
            <a:ln w="9525" cap="flat" cmpd="sng" algn="ctr">
              <a:noFill/>
              <a:prstDash val="solid"/>
            </a:ln>
            <a:effectLst>
              <a:outerShdw sx="1000" sy="1000" algn="ctr">
                <a:srgbClr val="000000"/>
              </a:outerShdw>
            </a:effectLst>
          </p:spPr>
          <p:txBody>
            <a:bodyPr lIns="227584" tIns="130048" rIns="227584" bIns="130048" spcCol="1270" rtlCol="0" anchor="ctr"/>
            <a:lstStyle/>
            <a:p>
              <a:pPr algn="ctr" defTabSz="1066773" fontAlgn="base">
                <a:lnSpc>
                  <a:spcPct val="90000"/>
                </a:lnSpc>
                <a:spcBef>
                  <a:spcPct val="0"/>
                </a:spcBef>
                <a:spcAft>
                  <a:spcPct val="35000"/>
                </a:spcAft>
              </a:pPr>
              <a:r>
                <a:rPr lang="zh-CN" altLang="en-US" sz="1200" b="1" kern="0" dirty="0">
                  <a:solidFill>
                    <a:prstClr val="white"/>
                  </a:solidFill>
                  <a:latin typeface="宋体" pitchFamily="2" charset="-122"/>
                  <a:ea typeface="宋体" pitchFamily="2" charset="-122"/>
                  <a:cs typeface="+mn-ea"/>
                  <a:sym typeface="+mn-lt"/>
                </a:rPr>
                <a:t>主</a:t>
              </a:r>
            </a:p>
          </p:txBody>
        </p:sp>
        <p:sp>
          <p:nvSpPr>
            <p:cNvPr id="22" name="圆角矩形 21"/>
            <p:cNvSpPr/>
            <p:nvPr/>
          </p:nvSpPr>
          <p:spPr bwMode="auto">
            <a:xfrm>
              <a:off x="4373331" y="3032108"/>
              <a:ext cx="1998535" cy="312225"/>
            </a:xfrm>
            <a:prstGeom prst="roundRect">
              <a:avLst/>
            </a:prstGeom>
            <a:solidFill>
              <a:schemeClr val="bg1"/>
            </a:solidFill>
            <a:ln w="9525" cap="flat" cmpd="sng" algn="ctr">
              <a:solidFill>
                <a:schemeClr val="bg1">
                  <a:lumMod val="85000"/>
                </a:schemeClr>
              </a:solidFill>
              <a:prstDash val="solid"/>
            </a:ln>
            <a:effectLst>
              <a:outerShdw blurRad="50800" dist="25400" dir="2700000" algn="tl" rotWithShape="0">
                <a:prstClr val="black">
                  <a:alpha val="10000"/>
                </a:prstClr>
              </a:outerShdw>
            </a:effectLst>
          </p:spPr>
          <p:txBody>
            <a:bodyPr wrap="none" lIns="72000" tIns="130048" rIns="227584" bIns="130048" spcCol="1270" rtlCol="0" anchor="ctr"/>
            <a:lstStyle/>
            <a:p>
              <a:pPr defTabSz="1066773" fontAlgn="base">
                <a:lnSpc>
                  <a:spcPct val="90000"/>
                </a:lnSpc>
                <a:spcBef>
                  <a:spcPct val="0"/>
                </a:spcBef>
                <a:spcAft>
                  <a:spcPct val="35000"/>
                </a:spcAft>
              </a:pPr>
              <a:r>
                <a:rPr lang="zh-CN" altLang="en-US" sz="800" kern="0" dirty="0">
                  <a:solidFill>
                    <a:prstClr val="black"/>
                  </a:solidFill>
                  <a:latin typeface="宋体" pitchFamily="2" charset="-122"/>
                  <a:ea typeface="宋体" pitchFamily="2" charset="-122"/>
                  <a:cs typeface="+mn-ea"/>
                  <a:sym typeface="+mn-lt"/>
                </a:rPr>
                <a:t>请各位专家和供应商做好谈判准备。</a:t>
              </a:r>
            </a:p>
          </p:txBody>
        </p:sp>
        <p:sp>
          <p:nvSpPr>
            <p:cNvPr id="23" name="TextBox 22"/>
            <p:cNvSpPr txBox="1"/>
            <p:nvPr/>
          </p:nvSpPr>
          <p:spPr>
            <a:xfrm>
              <a:off x="5268561" y="2816664"/>
              <a:ext cx="1159405" cy="246221"/>
            </a:xfrm>
            <a:prstGeom prst="rect">
              <a:avLst/>
            </a:prstGeom>
            <a:noFill/>
          </p:spPr>
          <p:txBody>
            <a:bodyPr wrap="none" rtlCol="0">
              <a:spAutoFit/>
            </a:bodyPr>
            <a:lstStyle/>
            <a:p>
              <a:pPr defTabSz="685783"/>
              <a:r>
                <a:rPr lang="zh-CN" altLang="en-US" sz="600" b="1" dirty="0">
                  <a:solidFill>
                    <a:prstClr val="white">
                      <a:lumMod val="50000"/>
                    </a:prstClr>
                  </a:solidFill>
                  <a:latin typeface="黑体" pitchFamily="49" charset="-122"/>
                  <a:ea typeface="黑体" pitchFamily="49" charset="-122"/>
                </a:rPr>
                <a:t> </a:t>
              </a:r>
              <a:r>
                <a:rPr lang="en-US" altLang="zh-CN" sz="600" b="1" dirty="0">
                  <a:solidFill>
                    <a:prstClr val="white">
                      <a:lumMod val="50000"/>
                    </a:prstClr>
                  </a:solidFill>
                  <a:latin typeface="黑体" pitchFamily="49" charset="-122"/>
                  <a:ea typeface="黑体" pitchFamily="49" charset="-122"/>
                </a:rPr>
                <a:t>2019</a:t>
              </a:r>
              <a:r>
                <a:rPr lang="zh-CN" altLang="en-US" sz="600" b="1" dirty="0">
                  <a:solidFill>
                    <a:prstClr val="white">
                      <a:lumMod val="50000"/>
                    </a:prstClr>
                  </a:solidFill>
                  <a:latin typeface="黑体" pitchFamily="49" charset="-122"/>
                  <a:ea typeface="黑体" pitchFamily="49" charset="-122"/>
                </a:rPr>
                <a:t>年</a:t>
              </a:r>
              <a:r>
                <a:rPr lang="en-US" altLang="zh-CN" sz="600" b="1" dirty="0">
                  <a:solidFill>
                    <a:prstClr val="white">
                      <a:lumMod val="50000"/>
                    </a:prstClr>
                  </a:solidFill>
                  <a:latin typeface="黑体" pitchFamily="49" charset="-122"/>
                  <a:ea typeface="黑体" pitchFamily="49" charset="-122"/>
                </a:rPr>
                <a:t>2</a:t>
              </a:r>
              <a:r>
                <a:rPr lang="zh-CN" altLang="en-US" sz="600" b="1" dirty="0">
                  <a:solidFill>
                    <a:prstClr val="white">
                      <a:lumMod val="50000"/>
                    </a:prstClr>
                  </a:solidFill>
                  <a:latin typeface="黑体" pitchFamily="49" charset="-122"/>
                  <a:ea typeface="黑体" pitchFamily="49" charset="-122"/>
                </a:rPr>
                <a:t>月</a:t>
              </a:r>
              <a:r>
                <a:rPr lang="en-US" altLang="zh-CN" sz="600" b="1" dirty="0">
                  <a:solidFill>
                    <a:prstClr val="white">
                      <a:lumMod val="50000"/>
                    </a:prstClr>
                  </a:solidFill>
                  <a:latin typeface="黑体" pitchFamily="49" charset="-122"/>
                  <a:ea typeface="黑体" pitchFamily="49" charset="-122"/>
                </a:rPr>
                <a:t>24</a:t>
              </a:r>
              <a:r>
                <a:rPr lang="zh-CN" altLang="en-US" sz="600" b="1" dirty="0">
                  <a:solidFill>
                    <a:prstClr val="white">
                      <a:lumMod val="50000"/>
                    </a:prstClr>
                  </a:solidFill>
                  <a:latin typeface="黑体" pitchFamily="49" charset="-122"/>
                  <a:ea typeface="黑体" pitchFamily="49" charset="-122"/>
                </a:rPr>
                <a:t>日 </a:t>
              </a:r>
              <a:r>
                <a:rPr lang="en-US" altLang="zh-CN" sz="600" b="1" dirty="0">
                  <a:solidFill>
                    <a:prstClr val="white">
                      <a:lumMod val="50000"/>
                    </a:prstClr>
                  </a:solidFill>
                  <a:latin typeface="黑体" pitchFamily="49" charset="-122"/>
                  <a:ea typeface="黑体" pitchFamily="49" charset="-122"/>
                </a:rPr>
                <a:t>11:05</a:t>
              </a:r>
              <a:endParaRPr lang="zh-CN" altLang="en-US" sz="600" b="1" dirty="0">
                <a:solidFill>
                  <a:prstClr val="white">
                    <a:lumMod val="50000"/>
                  </a:prstClr>
                </a:solidFill>
                <a:latin typeface="黑体" pitchFamily="49" charset="-122"/>
                <a:ea typeface="黑体" pitchFamily="49" charset="-122"/>
              </a:endParaRPr>
            </a:p>
          </p:txBody>
        </p:sp>
      </p:grpSp>
      <p:grpSp>
        <p:nvGrpSpPr>
          <p:cNvPr id="19" name="专家发言"/>
          <p:cNvGrpSpPr/>
          <p:nvPr/>
        </p:nvGrpSpPr>
        <p:grpSpPr>
          <a:xfrm>
            <a:off x="2936875" y="2422169"/>
            <a:ext cx="2160642" cy="371679"/>
            <a:chOff x="3915833" y="3652909"/>
            <a:chExt cx="2880856" cy="495572"/>
          </a:xfrm>
        </p:grpSpPr>
        <p:sp>
          <p:nvSpPr>
            <p:cNvPr id="24" name="椭圆 23"/>
            <p:cNvSpPr/>
            <p:nvPr/>
          </p:nvSpPr>
          <p:spPr bwMode="auto">
            <a:xfrm>
              <a:off x="3915833" y="3772438"/>
              <a:ext cx="358140" cy="358140"/>
            </a:xfrm>
            <a:prstGeom prst="ellipse">
              <a:avLst/>
            </a:prstGeom>
            <a:solidFill>
              <a:srgbClr val="FF0000"/>
            </a:solidFill>
            <a:ln w="9525" cap="flat" cmpd="sng" algn="ctr">
              <a:noFill/>
              <a:prstDash val="solid"/>
            </a:ln>
            <a:effectLst>
              <a:outerShdw sx="1000" sy="1000" algn="ctr">
                <a:srgbClr val="000000"/>
              </a:outerShdw>
            </a:effectLst>
          </p:spPr>
          <p:txBody>
            <a:bodyPr lIns="227584" tIns="130048" rIns="227584" bIns="130048" spcCol="1270" rtlCol="0" anchor="ctr"/>
            <a:lstStyle/>
            <a:p>
              <a:pPr algn="ctr" defTabSz="1066773" fontAlgn="base">
                <a:lnSpc>
                  <a:spcPct val="90000"/>
                </a:lnSpc>
                <a:spcBef>
                  <a:spcPct val="0"/>
                </a:spcBef>
                <a:spcAft>
                  <a:spcPct val="35000"/>
                </a:spcAft>
              </a:pPr>
              <a:r>
                <a:rPr lang="zh-CN" altLang="en-US" sz="1200" b="1" kern="0" dirty="0">
                  <a:solidFill>
                    <a:prstClr val="white"/>
                  </a:solidFill>
                  <a:latin typeface="宋体" pitchFamily="2" charset="-122"/>
                  <a:ea typeface="宋体" pitchFamily="2" charset="-122"/>
                  <a:cs typeface="+mn-ea"/>
                  <a:sym typeface="+mn-lt"/>
                </a:rPr>
                <a:t>评</a:t>
              </a:r>
            </a:p>
          </p:txBody>
        </p:sp>
        <p:sp>
          <p:nvSpPr>
            <p:cNvPr id="26" name="圆角矩形 25"/>
            <p:cNvSpPr/>
            <p:nvPr/>
          </p:nvSpPr>
          <p:spPr bwMode="auto">
            <a:xfrm>
              <a:off x="4373529" y="3868353"/>
              <a:ext cx="2423160" cy="280128"/>
            </a:xfrm>
            <a:prstGeom prst="roundRect">
              <a:avLst/>
            </a:prstGeom>
            <a:solidFill>
              <a:schemeClr val="bg1"/>
            </a:solidFill>
            <a:ln w="9525" cap="flat" cmpd="sng" algn="ctr">
              <a:solidFill>
                <a:schemeClr val="bg1">
                  <a:lumMod val="85000"/>
                </a:schemeClr>
              </a:solidFill>
              <a:prstDash val="solid"/>
            </a:ln>
            <a:effectLst>
              <a:outerShdw blurRad="50800" dist="25400" dir="2700000" algn="tl" rotWithShape="0">
                <a:prstClr val="black">
                  <a:alpha val="10000"/>
                </a:prstClr>
              </a:outerShdw>
            </a:effectLst>
          </p:spPr>
          <p:txBody>
            <a:bodyPr wrap="none" lIns="72000" tIns="130048" rIns="227584" bIns="130048" spcCol="1270" rtlCol="0" anchor="ctr"/>
            <a:lstStyle/>
            <a:p>
              <a:pPr defTabSz="1066773" fontAlgn="base">
                <a:lnSpc>
                  <a:spcPct val="90000"/>
                </a:lnSpc>
                <a:spcBef>
                  <a:spcPct val="0"/>
                </a:spcBef>
                <a:spcAft>
                  <a:spcPct val="35000"/>
                </a:spcAft>
              </a:pPr>
              <a:r>
                <a:rPr lang="zh-CN" altLang="en-US" sz="800" kern="0" dirty="0">
                  <a:solidFill>
                    <a:prstClr val="black"/>
                  </a:solidFill>
                  <a:latin typeface="宋体" pitchFamily="2" charset="-122"/>
                  <a:ea typeface="宋体" pitchFamily="2" charset="-122"/>
                  <a:cs typeface="+mn-ea"/>
                  <a:sym typeface="+mn-lt"/>
                </a:rPr>
                <a:t>华为公司工期完成时间是否能提前</a:t>
              </a:r>
              <a:r>
                <a:rPr lang="en-US" altLang="zh-CN" sz="800" kern="0" dirty="0">
                  <a:solidFill>
                    <a:prstClr val="black"/>
                  </a:solidFill>
                  <a:latin typeface="宋体" pitchFamily="2" charset="-122"/>
                  <a:ea typeface="宋体" pitchFamily="2" charset="-122"/>
                  <a:cs typeface="+mn-ea"/>
                  <a:sym typeface="+mn-lt"/>
                </a:rPr>
                <a:t>10</a:t>
              </a:r>
              <a:r>
                <a:rPr lang="zh-CN" altLang="en-US" sz="800" kern="0" dirty="0">
                  <a:solidFill>
                    <a:prstClr val="black"/>
                  </a:solidFill>
                  <a:latin typeface="宋体" pitchFamily="2" charset="-122"/>
                  <a:ea typeface="宋体" pitchFamily="2" charset="-122"/>
                  <a:cs typeface="+mn-ea"/>
                  <a:sym typeface="+mn-lt"/>
                </a:rPr>
                <a:t>天。</a:t>
              </a:r>
            </a:p>
          </p:txBody>
        </p:sp>
        <p:sp>
          <p:nvSpPr>
            <p:cNvPr id="28" name="TextBox 27"/>
            <p:cNvSpPr txBox="1"/>
            <p:nvPr/>
          </p:nvSpPr>
          <p:spPr>
            <a:xfrm>
              <a:off x="4449828" y="3652909"/>
              <a:ext cx="1477328" cy="246221"/>
            </a:xfrm>
            <a:prstGeom prst="rect">
              <a:avLst/>
            </a:prstGeom>
            <a:noFill/>
          </p:spPr>
          <p:txBody>
            <a:bodyPr wrap="none" rtlCol="0">
              <a:spAutoFit/>
            </a:bodyPr>
            <a:lstStyle/>
            <a:p>
              <a:pPr defTabSz="685783"/>
              <a:r>
                <a:rPr lang="zh-CN" altLang="en-US" sz="600" b="1" dirty="0">
                  <a:solidFill>
                    <a:prstClr val="white">
                      <a:lumMod val="50000"/>
                    </a:prstClr>
                  </a:solidFill>
                  <a:latin typeface="黑体" pitchFamily="49" charset="-122"/>
                  <a:ea typeface="黑体" pitchFamily="49" charset="-122"/>
                </a:rPr>
                <a:t>专家 </a:t>
              </a:r>
              <a:r>
                <a:rPr lang="en-US" altLang="zh-CN" sz="600" b="1" dirty="0">
                  <a:solidFill>
                    <a:prstClr val="white">
                      <a:lumMod val="50000"/>
                    </a:prstClr>
                  </a:solidFill>
                  <a:latin typeface="黑体" pitchFamily="49" charset="-122"/>
                  <a:ea typeface="黑体" pitchFamily="49" charset="-122"/>
                </a:rPr>
                <a:t>2019</a:t>
              </a:r>
              <a:r>
                <a:rPr lang="zh-CN" altLang="en-US" sz="600" b="1" dirty="0">
                  <a:solidFill>
                    <a:prstClr val="white">
                      <a:lumMod val="50000"/>
                    </a:prstClr>
                  </a:solidFill>
                  <a:latin typeface="黑体" pitchFamily="49" charset="-122"/>
                  <a:ea typeface="黑体" pitchFamily="49" charset="-122"/>
                </a:rPr>
                <a:t>年</a:t>
              </a:r>
              <a:r>
                <a:rPr lang="en-US" altLang="zh-CN" sz="600" b="1" dirty="0">
                  <a:solidFill>
                    <a:prstClr val="white">
                      <a:lumMod val="50000"/>
                    </a:prstClr>
                  </a:solidFill>
                  <a:latin typeface="黑体" pitchFamily="49" charset="-122"/>
                  <a:ea typeface="黑体" pitchFamily="49" charset="-122"/>
                </a:rPr>
                <a:t>2</a:t>
              </a:r>
              <a:r>
                <a:rPr lang="zh-CN" altLang="en-US" sz="600" b="1" dirty="0">
                  <a:solidFill>
                    <a:prstClr val="white">
                      <a:lumMod val="50000"/>
                    </a:prstClr>
                  </a:solidFill>
                  <a:latin typeface="黑体" pitchFamily="49" charset="-122"/>
                  <a:ea typeface="黑体" pitchFamily="49" charset="-122"/>
                </a:rPr>
                <a:t>月</a:t>
              </a:r>
              <a:r>
                <a:rPr lang="en-US" altLang="zh-CN" sz="600" b="1" dirty="0">
                  <a:solidFill>
                    <a:prstClr val="white">
                      <a:lumMod val="50000"/>
                    </a:prstClr>
                  </a:solidFill>
                  <a:latin typeface="黑体" pitchFamily="49" charset="-122"/>
                  <a:ea typeface="黑体" pitchFamily="49" charset="-122"/>
                </a:rPr>
                <a:t>24</a:t>
              </a:r>
              <a:r>
                <a:rPr lang="zh-CN" altLang="en-US" sz="600" b="1" dirty="0">
                  <a:solidFill>
                    <a:prstClr val="white">
                      <a:lumMod val="50000"/>
                    </a:prstClr>
                  </a:solidFill>
                  <a:latin typeface="黑体" pitchFamily="49" charset="-122"/>
                  <a:ea typeface="黑体" pitchFamily="49" charset="-122"/>
                </a:rPr>
                <a:t>日 </a:t>
              </a:r>
              <a:r>
                <a:rPr lang="en-US" altLang="zh-CN" sz="600" b="1" dirty="0">
                  <a:solidFill>
                    <a:prstClr val="white">
                      <a:lumMod val="50000"/>
                    </a:prstClr>
                  </a:solidFill>
                  <a:latin typeface="黑体" pitchFamily="49" charset="-122"/>
                  <a:ea typeface="黑体" pitchFamily="49" charset="-122"/>
                </a:rPr>
                <a:t>11:07</a:t>
              </a:r>
              <a:endParaRPr lang="zh-CN" altLang="en-US" sz="600" b="1" dirty="0">
                <a:solidFill>
                  <a:prstClr val="white">
                    <a:lumMod val="50000"/>
                  </a:prstClr>
                </a:solidFill>
                <a:latin typeface="黑体" pitchFamily="49" charset="-122"/>
                <a:ea typeface="黑体" pitchFamily="49" charset="-122"/>
              </a:endParaRPr>
            </a:p>
          </p:txBody>
        </p:sp>
      </p:grpSp>
      <p:grpSp>
        <p:nvGrpSpPr>
          <p:cNvPr id="25" name="供应商发言"/>
          <p:cNvGrpSpPr/>
          <p:nvPr/>
        </p:nvGrpSpPr>
        <p:grpSpPr>
          <a:xfrm>
            <a:off x="2936875" y="2872939"/>
            <a:ext cx="2160642" cy="384593"/>
            <a:chOff x="3915833" y="4482543"/>
            <a:chExt cx="2880856" cy="512790"/>
          </a:xfrm>
        </p:grpSpPr>
        <p:sp>
          <p:nvSpPr>
            <p:cNvPr id="29" name="椭圆 28"/>
            <p:cNvSpPr/>
            <p:nvPr/>
          </p:nvSpPr>
          <p:spPr bwMode="auto">
            <a:xfrm>
              <a:off x="3915833" y="4568190"/>
              <a:ext cx="358140" cy="358140"/>
            </a:xfrm>
            <a:prstGeom prst="ellipse">
              <a:avLst/>
            </a:prstGeom>
            <a:solidFill>
              <a:srgbClr val="0070C0"/>
            </a:solidFill>
            <a:ln w="9525" cap="flat" cmpd="sng" algn="ctr">
              <a:noFill/>
              <a:prstDash val="solid"/>
            </a:ln>
            <a:effectLst>
              <a:outerShdw sx="1000" sy="1000" algn="ctr">
                <a:srgbClr val="000000"/>
              </a:outerShdw>
            </a:effectLst>
          </p:spPr>
          <p:txBody>
            <a:bodyPr lIns="227584" tIns="130048" rIns="227584" bIns="130048" spcCol="1270" rtlCol="0" anchor="ctr"/>
            <a:lstStyle/>
            <a:p>
              <a:pPr algn="ctr" defTabSz="1066773" fontAlgn="base">
                <a:lnSpc>
                  <a:spcPct val="90000"/>
                </a:lnSpc>
                <a:spcBef>
                  <a:spcPct val="0"/>
                </a:spcBef>
                <a:spcAft>
                  <a:spcPct val="35000"/>
                </a:spcAft>
              </a:pPr>
              <a:r>
                <a:rPr lang="zh-CN" altLang="en-US" sz="1200" b="1" kern="0" dirty="0">
                  <a:solidFill>
                    <a:prstClr val="white"/>
                  </a:solidFill>
                  <a:latin typeface="宋体" pitchFamily="2" charset="-122"/>
                  <a:ea typeface="宋体" pitchFamily="2" charset="-122"/>
                  <a:cs typeface="+mn-ea"/>
                  <a:sym typeface="+mn-lt"/>
                </a:rPr>
                <a:t>供</a:t>
              </a:r>
            </a:p>
          </p:txBody>
        </p:sp>
        <p:sp>
          <p:nvSpPr>
            <p:cNvPr id="30" name="圆角矩形 29"/>
            <p:cNvSpPr/>
            <p:nvPr/>
          </p:nvSpPr>
          <p:spPr bwMode="auto">
            <a:xfrm>
              <a:off x="4373529" y="4697987"/>
              <a:ext cx="2423160" cy="297346"/>
            </a:xfrm>
            <a:prstGeom prst="roundRect">
              <a:avLst/>
            </a:prstGeom>
            <a:solidFill>
              <a:schemeClr val="bg1"/>
            </a:solidFill>
            <a:ln w="9525" cap="flat" cmpd="sng" algn="ctr">
              <a:solidFill>
                <a:schemeClr val="bg1">
                  <a:lumMod val="85000"/>
                </a:schemeClr>
              </a:solidFill>
              <a:prstDash val="solid"/>
            </a:ln>
            <a:effectLst>
              <a:outerShdw blurRad="50800" dist="25400" dir="2700000" algn="tl" rotWithShape="0">
                <a:prstClr val="black">
                  <a:alpha val="10000"/>
                </a:prstClr>
              </a:outerShdw>
            </a:effectLst>
          </p:spPr>
          <p:txBody>
            <a:bodyPr lIns="72000" tIns="130048" rIns="227584" bIns="130048" spcCol="1270" rtlCol="0" anchor="ctr"/>
            <a:lstStyle/>
            <a:p>
              <a:pPr defTabSz="1066773" fontAlgn="base">
                <a:lnSpc>
                  <a:spcPct val="90000"/>
                </a:lnSpc>
                <a:spcBef>
                  <a:spcPct val="0"/>
                </a:spcBef>
                <a:spcAft>
                  <a:spcPct val="35000"/>
                </a:spcAft>
              </a:pPr>
              <a:r>
                <a:rPr lang="zh-CN" altLang="en-US" sz="800" kern="0" dirty="0">
                  <a:solidFill>
                    <a:prstClr val="black"/>
                  </a:solidFill>
                  <a:latin typeface="宋体" pitchFamily="2" charset="-122"/>
                  <a:ea typeface="宋体" pitchFamily="2" charset="-122"/>
                  <a:cs typeface="+mn-ea"/>
                  <a:sym typeface="+mn-lt"/>
                </a:rPr>
                <a:t>经公司讨论工期可以提前</a:t>
              </a:r>
              <a:r>
                <a:rPr lang="en-US" altLang="zh-CN" sz="800" kern="0" dirty="0">
                  <a:solidFill>
                    <a:prstClr val="black"/>
                  </a:solidFill>
                  <a:latin typeface="宋体" pitchFamily="2" charset="-122"/>
                  <a:ea typeface="宋体" pitchFamily="2" charset="-122"/>
                  <a:cs typeface="+mn-ea"/>
                  <a:sym typeface="+mn-lt"/>
                </a:rPr>
                <a:t>10</a:t>
              </a:r>
              <a:r>
                <a:rPr lang="zh-CN" altLang="en-US" sz="800" kern="0" dirty="0">
                  <a:solidFill>
                    <a:prstClr val="black"/>
                  </a:solidFill>
                  <a:latin typeface="宋体" pitchFamily="2" charset="-122"/>
                  <a:ea typeface="宋体" pitchFamily="2" charset="-122"/>
                  <a:cs typeface="+mn-ea"/>
                  <a:sym typeface="+mn-lt"/>
                </a:rPr>
                <a:t>天完成。</a:t>
              </a:r>
            </a:p>
          </p:txBody>
        </p:sp>
        <p:sp>
          <p:nvSpPr>
            <p:cNvPr id="31" name="TextBox 30"/>
            <p:cNvSpPr txBox="1"/>
            <p:nvPr/>
          </p:nvSpPr>
          <p:spPr>
            <a:xfrm>
              <a:off x="4449828" y="4482543"/>
              <a:ext cx="2092880" cy="246221"/>
            </a:xfrm>
            <a:prstGeom prst="rect">
              <a:avLst/>
            </a:prstGeom>
            <a:noFill/>
          </p:spPr>
          <p:txBody>
            <a:bodyPr wrap="none" rtlCol="0">
              <a:spAutoFit/>
            </a:bodyPr>
            <a:lstStyle/>
            <a:p>
              <a:pPr defTabSz="685783"/>
              <a:r>
                <a:rPr lang="zh-CN" altLang="en-US" sz="600" b="1" dirty="0">
                  <a:solidFill>
                    <a:prstClr val="white">
                      <a:lumMod val="50000"/>
                    </a:prstClr>
                  </a:solidFill>
                  <a:latin typeface="黑体" pitchFamily="49" charset="-122"/>
                  <a:ea typeface="黑体" pitchFamily="49" charset="-122"/>
                </a:rPr>
                <a:t>华为科技有限公司 </a:t>
              </a:r>
              <a:r>
                <a:rPr lang="en-US" altLang="zh-CN" sz="600" b="1" dirty="0">
                  <a:solidFill>
                    <a:prstClr val="white">
                      <a:lumMod val="50000"/>
                    </a:prstClr>
                  </a:solidFill>
                  <a:latin typeface="黑体" pitchFamily="49" charset="-122"/>
                  <a:ea typeface="黑体" pitchFamily="49" charset="-122"/>
                </a:rPr>
                <a:t>2019</a:t>
              </a:r>
              <a:r>
                <a:rPr lang="zh-CN" altLang="en-US" sz="600" b="1" dirty="0">
                  <a:solidFill>
                    <a:prstClr val="white">
                      <a:lumMod val="50000"/>
                    </a:prstClr>
                  </a:solidFill>
                  <a:latin typeface="黑体" pitchFamily="49" charset="-122"/>
                  <a:ea typeface="黑体" pitchFamily="49" charset="-122"/>
                </a:rPr>
                <a:t>年</a:t>
              </a:r>
              <a:r>
                <a:rPr lang="en-US" altLang="zh-CN" sz="600" b="1" dirty="0">
                  <a:solidFill>
                    <a:prstClr val="white">
                      <a:lumMod val="50000"/>
                    </a:prstClr>
                  </a:solidFill>
                  <a:latin typeface="黑体" pitchFamily="49" charset="-122"/>
                  <a:ea typeface="黑体" pitchFamily="49" charset="-122"/>
                </a:rPr>
                <a:t>2</a:t>
              </a:r>
              <a:r>
                <a:rPr lang="zh-CN" altLang="en-US" sz="600" b="1" dirty="0">
                  <a:solidFill>
                    <a:prstClr val="white">
                      <a:lumMod val="50000"/>
                    </a:prstClr>
                  </a:solidFill>
                  <a:latin typeface="黑体" pitchFamily="49" charset="-122"/>
                  <a:ea typeface="黑体" pitchFamily="49" charset="-122"/>
                </a:rPr>
                <a:t>月</a:t>
              </a:r>
              <a:r>
                <a:rPr lang="en-US" altLang="zh-CN" sz="600" b="1" dirty="0">
                  <a:solidFill>
                    <a:prstClr val="white">
                      <a:lumMod val="50000"/>
                    </a:prstClr>
                  </a:solidFill>
                  <a:latin typeface="黑体" pitchFamily="49" charset="-122"/>
                  <a:ea typeface="黑体" pitchFamily="49" charset="-122"/>
                </a:rPr>
                <a:t>24</a:t>
              </a:r>
              <a:r>
                <a:rPr lang="zh-CN" altLang="en-US" sz="600" b="1" dirty="0">
                  <a:solidFill>
                    <a:prstClr val="white">
                      <a:lumMod val="50000"/>
                    </a:prstClr>
                  </a:solidFill>
                  <a:latin typeface="黑体" pitchFamily="49" charset="-122"/>
                  <a:ea typeface="黑体" pitchFamily="49" charset="-122"/>
                </a:rPr>
                <a:t>日 </a:t>
              </a:r>
              <a:r>
                <a:rPr lang="en-US" altLang="zh-CN" sz="600" b="1" dirty="0">
                  <a:solidFill>
                    <a:prstClr val="white">
                      <a:lumMod val="50000"/>
                    </a:prstClr>
                  </a:solidFill>
                  <a:latin typeface="黑体" pitchFamily="49" charset="-122"/>
                  <a:ea typeface="黑体" pitchFamily="49" charset="-122"/>
                </a:rPr>
                <a:t>11:15</a:t>
              </a:r>
              <a:endParaRPr lang="zh-CN" altLang="en-US" sz="600" b="1" dirty="0">
                <a:solidFill>
                  <a:prstClr val="white">
                    <a:lumMod val="50000"/>
                  </a:prstClr>
                </a:solidFill>
                <a:latin typeface="黑体" pitchFamily="49" charset="-122"/>
                <a:ea typeface="黑体" pitchFamily="49" charset="-122"/>
              </a:endParaRPr>
            </a:p>
          </p:txBody>
        </p:sp>
      </p:grpSp>
      <p:grpSp>
        <p:nvGrpSpPr>
          <p:cNvPr id="34" name="主持人发言2"/>
          <p:cNvGrpSpPr/>
          <p:nvPr/>
        </p:nvGrpSpPr>
        <p:grpSpPr>
          <a:xfrm>
            <a:off x="3790951" y="3321014"/>
            <a:ext cx="2203637" cy="414586"/>
            <a:chOff x="4294200" y="2791552"/>
            <a:chExt cx="2593605" cy="552781"/>
          </a:xfrm>
        </p:grpSpPr>
        <p:sp>
          <p:nvSpPr>
            <p:cNvPr id="35" name="椭圆 34"/>
            <p:cNvSpPr/>
            <p:nvPr/>
          </p:nvSpPr>
          <p:spPr bwMode="auto">
            <a:xfrm>
              <a:off x="6529665" y="2924386"/>
              <a:ext cx="358140" cy="358140"/>
            </a:xfrm>
            <a:prstGeom prst="ellipse">
              <a:avLst/>
            </a:prstGeom>
            <a:solidFill>
              <a:srgbClr val="FF9900"/>
            </a:solidFill>
            <a:ln w="9525" cap="flat" cmpd="sng" algn="ctr">
              <a:noFill/>
              <a:prstDash val="solid"/>
            </a:ln>
            <a:effectLst>
              <a:outerShdw sx="1000" sy="1000" algn="ctr">
                <a:srgbClr val="000000"/>
              </a:outerShdw>
            </a:effectLst>
          </p:spPr>
          <p:txBody>
            <a:bodyPr lIns="227584" tIns="130048" rIns="227584" bIns="130048" spcCol="1270" rtlCol="0" anchor="ctr"/>
            <a:lstStyle/>
            <a:p>
              <a:pPr algn="ctr" defTabSz="1066773" fontAlgn="base">
                <a:lnSpc>
                  <a:spcPct val="90000"/>
                </a:lnSpc>
                <a:spcBef>
                  <a:spcPct val="0"/>
                </a:spcBef>
                <a:spcAft>
                  <a:spcPct val="35000"/>
                </a:spcAft>
              </a:pPr>
              <a:r>
                <a:rPr lang="zh-CN" altLang="en-US" sz="1200" b="1" kern="0" dirty="0">
                  <a:solidFill>
                    <a:prstClr val="white"/>
                  </a:solidFill>
                  <a:latin typeface="宋体" pitchFamily="2" charset="-122"/>
                  <a:ea typeface="宋体" pitchFamily="2" charset="-122"/>
                  <a:cs typeface="+mn-ea"/>
                  <a:sym typeface="+mn-lt"/>
                </a:rPr>
                <a:t>主</a:t>
              </a:r>
            </a:p>
          </p:txBody>
        </p:sp>
        <p:sp>
          <p:nvSpPr>
            <p:cNvPr id="36" name="圆角矩形 35"/>
            <p:cNvSpPr/>
            <p:nvPr/>
          </p:nvSpPr>
          <p:spPr bwMode="auto">
            <a:xfrm>
              <a:off x="4294200" y="3032108"/>
              <a:ext cx="2182330" cy="312225"/>
            </a:xfrm>
            <a:prstGeom prst="roundRect">
              <a:avLst/>
            </a:prstGeom>
            <a:solidFill>
              <a:schemeClr val="bg1"/>
            </a:solidFill>
            <a:ln w="9525" cap="flat" cmpd="sng" algn="ctr">
              <a:solidFill>
                <a:schemeClr val="bg1">
                  <a:lumMod val="85000"/>
                </a:schemeClr>
              </a:solidFill>
              <a:prstDash val="solid"/>
            </a:ln>
            <a:effectLst>
              <a:outerShdw blurRad="50800" dist="25400" dir="2700000" algn="tl" rotWithShape="0">
                <a:prstClr val="black">
                  <a:alpha val="10000"/>
                </a:prstClr>
              </a:outerShdw>
            </a:effectLst>
          </p:spPr>
          <p:txBody>
            <a:bodyPr wrap="none" lIns="72000" tIns="130048" rIns="227584" bIns="130048" spcCol="1270" rtlCol="0" anchor="ctr"/>
            <a:lstStyle/>
            <a:p>
              <a:pPr defTabSz="1066773" fontAlgn="base">
                <a:lnSpc>
                  <a:spcPct val="90000"/>
                </a:lnSpc>
                <a:spcBef>
                  <a:spcPct val="0"/>
                </a:spcBef>
                <a:spcAft>
                  <a:spcPct val="35000"/>
                </a:spcAft>
              </a:pPr>
              <a:r>
                <a:rPr lang="zh-CN" altLang="en-US" sz="800" kern="0" dirty="0">
                  <a:solidFill>
                    <a:prstClr val="black"/>
                  </a:solidFill>
                  <a:latin typeface="宋体" pitchFamily="2" charset="-122"/>
                  <a:ea typeface="宋体" pitchFamily="2" charset="-122"/>
                  <a:cs typeface="+mn-ea"/>
                  <a:sym typeface="+mn-lt"/>
                </a:rPr>
                <a:t>请对发送的应答项进行应答和盖章确认。</a:t>
              </a:r>
            </a:p>
          </p:txBody>
        </p:sp>
        <p:sp>
          <p:nvSpPr>
            <p:cNvPr id="37" name="TextBox 36"/>
            <p:cNvSpPr txBox="1"/>
            <p:nvPr/>
          </p:nvSpPr>
          <p:spPr>
            <a:xfrm>
              <a:off x="5406110" y="2791552"/>
              <a:ext cx="1122951" cy="246221"/>
            </a:xfrm>
            <a:prstGeom prst="rect">
              <a:avLst/>
            </a:prstGeom>
            <a:noFill/>
          </p:spPr>
          <p:txBody>
            <a:bodyPr wrap="none" rtlCol="0">
              <a:spAutoFit/>
            </a:bodyPr>
            <a:lstStyle/>
            <a:p>
              <a:pPr defTabSz="685783"/>
              <a:r>
                <a:rPr lang="zh-CN" altLang="en-US" sz="600" b="1" dirty="0">
                  <a:solidFill>
                    <a:prstClr val="white">
                      <a:lumMod val="50000"/>
                    </a:prstClr>
                  </a:solidFill>
                  <a:latin typeface="黑体" pitchFamily="49" charset="-122"/>
                  <a:ea typeface="黑体" pitchFamily="49" charset="-122"/>
                </a:rPr>
                <a:t> </a:t>
              </a:r>
              <a:r>
                <a:rPr lang="en-US" altLang="zh-CN" sz="600" b="1" dirty="0">
                  <a:solidFill>
                    <a:prstClr val="white">
                      <a:lumMod val="50000"/>
                    </a:prstClr>
                  </a:solidFill>
                  <a:latin typeface="黑体" pitchFamily="49" charset="-122"/>
                  <a:ea typeface="黑体" pitchFamily="49" charset="-122"/>
                </a:rPr>
                <a:t>2019</a:t>
              </a:r>
              <a:r>
                <a:rPr lang="zh-CN" altLang="en-US" sz="600" b="1" dirty="0">
                  <a:solidFill>
                    <a:prstClr val="white">
                      <a:lumMod val="50000"/>
                    </a:prstClr>
                  </a:solidFill>
                  <a:latin typeface="黑体" pitchFamily="49" charset="-122"/>
                  <a:ea typeface="黑体" pitchFamily="49" charset="-122"/>
                </a:rPr>
                <a:t>年</a:t>
              </a:r>
              <a:r>
                <a:rPr lang="en-US" altLang="zh-CN" sz="600" b="1" dirty="0">
                  <a:solidFill>
                    <a:prstClr val="white">
                      <a:lumMod val="50000"/>
                    </a:prstClr>
                  </a:solidFill>
                  <a:latin typeface="黑体" pitchFamily="49" charset="-122"/>
                  <a:ea typeface="黑体" pitchFamily="49" charset="-122"/>
                </a:rPr>
                <a:t>2</a:t>
              </a:r>
              <a:r>
                <a:rPr lang="zh-CN" altLang="en-US" sz="600" b="1" dirty="0">
                  <a:solidFill>
                    <a:prstClr val="white">
                      <a:lumMod val="50000"/>
                    </a:prstClr>
                  </a:solidFill>
                  <a:latin typeface="黑体" pitchFamily="49" charset="-122"/>
                  <a:ea typeface="黑体" pitchFamily="49" charset="-122"/>
                </a:rPr>
                <a:t>月</a:t>
              </a:r>
              <a:r>
                <a:rPr lang="en-US" altLang="zh-CN" sz="600" b="1" dirty="0">
                  <a:solidFill>
                    <a:prstClr val="white">
                      <a:lumMod val="50000"/>
                    </a:prstClr>
                  </a:solidFill>
                  <a:latin typeface="黑体" pitchFamily="49" charset="-122"/>
                  <a:ea typeface="黑体" pitchFamily="49" charset="-122"/>
                </a:rPr>
                <a:t>24</a:t>
              </a:r>
              <a:r>
                <a:rPr lang="zh-CN" altLang="en-US" sz="600" b="1" dirty="0">
                  <a:solidFill>
                    <a:prstClr val="white">
                      <a:lumMod val="50000"/>
                    </a:prstClr>
                  </a:solidFill>
                  <a:latin typeface="黑体" pitchFamily="49" charset="-122"/>
                  <a:ea typeface="黑体" pitchFamily="49" charset="-122"/>
                </a:rPr>
                <a:t>日 </a:t>
              </a:r>
              <a:r>
                <a:rPr lang="en-US" altLang="zh-CN" sz="600" b="1" dirty="0">
                  <a:solidFill>
                    <a:prstClr val="white">
                      <a:lumMod val="50000"/>
                    </a:prstClr>
                  </a:solidFill>
                  <a:latin typeface="黑体" pitchFamily="49" charset="-122"/>
                  <a:ea typeface="黑体" pitchFamily="49" charset="-122"/>
                </a:rPr>
                <a:t>11:22</a:t>
              </a:r>
              <a:endParaRPr lang="zh-CN" altLang="en-US" sz="600" b="1" dirty="0">
                <a:solidFill>
                  <a:prstClr val="white">
                    <a:lumMod val="50000"/>
                  </a:prstClr>
                </a:solidFill>
                <a:latin typeface="黑体" pitchFamily="49" charset="-122"/>
                <a:ea typeface="黑体" pitchFamily="49" charset="-122"/>
              </a:endParaRPr>
            </a:p>
          </p:txBody>
        </p:sp>
      </p:grpSp>
      <p:grpSp>
        <p:nvGrpSpPr>
          <p:cNvPr id="38" name="供应商发言"/>
          <p:cNvGrpSpPr/>
          <p:nvPr/>
        </p:nvGrpSpPr>
        <p:grpSpPr>
          <a:xfrm>
            <a:off x="2936726" y="3781718"/>
            <a:ext cx="2160642" cy="384593"/>
            <a:chOff x="3915833" y="4482543"/>
            <a:chExt cx="2880856" cy="512790"/>
          </a:xfrm>
        </p:grpSpPr>
        <p:sp>
          <p:nvSpPr>
            <p:cNvPr id="39" name="椭圆 38"/>
            <p:cNvSpPr/>
            <p:nvPr/>
          </p:nvSpPr>
          <p:spPr bwMode="auto">
            <a:xfrm>
              <a:off x="3915833" y="4568190"/>
              <a:ext cx="358140" cy="358140"/>
            </a:xfrm>
            <a:prstGeom prst="ellipse">
              <a:avLst/>
            </a:prstGeom>
            <a:solidFill>
              <a:srgbClr val="0070C0"/>
            </a:solidFill>
            <a:ln w="9525" cap="flat" cmpd="sng" algn="ctr">
              <a:noFill/>
              <a:prstDash val="solid"/>
            </a:ln>
            <a:effectLst>
              <a:outerShdw sx="1000" sy="1000" algn="ctr">
                <a:srgbClr val="000000"/>
              </a:outerShdw>
            </a:effectLst>
          </p:spPr>
          <p:txBody>
            <a:bodyPr lIns="227584" tIns="130048" rIns="227584" bIns="130048" spcCol="1270" rtlCol="0" anchor="ctr"/>
            <a:lstStyle/>
            <a:p>
              <a:pPr algn="ctr" defTabSz="1066773" fontAlgn="base">
                <a:lnSpc>
                  <a:spcPct val="90000"/>
                </a:lnSpc>
                <a:spcBef>
                  <a:spcPct val="0"/>
                </a:spcBef>
                <a:spcAft>
                  <a:spcPct val="35000"/>
                </a:spcAft>
              </a:pPr>
              <a:r>
                <a:rPr lang="zh-CN" altLang="en-US" sz="1200" b="1" kern="0" dirty="0">
                  <a:solidFill>
                    <a:prstClr val="white"/>
                  </a:solidFill>
                  <a:latin typeface="宋体" pitchFamily="2" charset="-122"/>
                  <a:ea typeface="宋体" pitchFamily="2" charset="-122"/>
                  <a:cs typeface="+mn-ea"/>
                  <a:sym typeface="+mn-lt"/>
                </a:rPr>
                <a:t>供</a:t>
              </a:r>
            </a:p>
          </p:txBody>
        </p:sp>
        <p:sp>
          <p:nvSpPr>
            <p:cNvPr id="40" name="圆角矩形 39"/>
            <p:cNvSpPr/>
            <p:nvPr/>
          </p:nvSpPr>
          <p:spPr bwMode="auto">
            <a:xfrm>
              <a:off x="4373529" y="4697987"/>
              <a:ext cx="2423160" cy="297346"/>
            </a:xfrm>
            <a:prstGeom prst="roundRect">
              <a:avLst/>
            </a:prstGeom>
            <a:solidFill>
              <a:schemeClr val="bg1"/>
            </a:solidFill>
            <a:ln w="9525" cap="flat" cmpd="sng" algn="ctr">
              <a:solidFill>
                <a:schemeClr val="bg1">
                  <a:lumMod val="85000"/>
                </a:schemeClr>
              </a:solidFill>
              <a:prstDash val="solid"/>
            </a:ln>
            <a:effectLst>
              <a:outerShdw blurRad="50800" dist="25400" dir="2700000" algn="tl" rotWithShape="0">
                <a:prstClr val="black">
                  <a:alpha val="10000"/>
                </a:prstClr>
              </a:outerShdw>
            </a:effectLst>
          </p:spPr>
          <p:txBody>
            <a:bodyPr wrap="none" lIns="72000" tIns="130048" rIns="227584" bIns="130048" spcCol="1270" rtlCol="0" anchor="ctr"/>
            <a:lstStyle/>
            <a:p>
              <a:pPr defTabSz="1066773" fontAlgn="base">
                <a:lnSpc>
                  <a:spcPct val="90000"/>
                </a:lnSpc>
                <a:spcBef>
                  <a:spcPct val="0"/>
                </a:spcBef>
                <a:spcAft>
                  <a:spcPct val="35000"/>
                </a:spcAft>
              </a:pPr>
              <a:r>
                <a:rPr lang="zh-CN" altLang="en-US" sz="800" kern="0" dirty="0">
                  <a:solidFill>
                    <a:prstClr val="black"/>
                  </a:solidFill>
                  <a:latin typeface="宋体" pitchFamily="2" charset="-122"/>
                  <a:ea typeface="宋体" pitchFamily="2" charset="-122"/>
                  <a:cs typeface="+mn-ea"/>
                  <a:sym typeface="+mn-lt"/>
                </a:rPr>
                <a:t>已应答并盖章确认，请查看。</a:t>
              </a:r>
            </a:p>
          </p:txBody>
        </p:sp>
        <p:sp>
          <p:nvSpPr>
            <p:cNvPr id="41" name="TextBox 40"/>
            <p:cNvSpPr txBox="1"/>
            <p:nvPr/>
          </p:nvSpPr>
          <p:spPr>
            <a:xfrm>
              <a:off x="4449828" y="4482543"/>
              <a:ext cx="2092880" cy="246221"/>
            </a:xfrm>
            <a:prstGeom prst="rect">
              <a:avLst/>
            </a:prstGeom>
            <a:noFill/>
          </p:spPr>
          <p:txBody>
            <a:bodyPr wrap="none" rtlCol="0">
              <a:spAutoFit/>
            </a:bodyPr>
            <a:lstStyle/>
            <a:p>
              <a:pPr defTabSz="685783"/>
              <a:r>
                <a:rPr lang="zh-CN" altLang="en-US" sz="600" b="1" dirty="0">
                  <a:solidFill>
                    <a:prstClr val="white">
                      <a:lumMod val="50000"/>
                    </a:prstClr>
                  </a:solidFill>
                  <a:latin typeface="黑体" pitchFamily="49" charset="-122"/>
                  <a:ea typeface="黑体" pitchFamily="49" charset="-122"/>
                </a:rPr>
                <a:t>华为科技有限公司 </a:t>
              </a:r>
              <a:r>
                <a:rPr lang="en-US" altLang="zh-CN" sz="600" b="1" dirty="0">
                  <a:solidFill>
                    <a:prstClr val="white">
                      <a:lumMod val="50000"/>
                    </a:prstClr>
                  </a:solidFill>
                  <a:latin typeface="黑体" pitchFamily="49" charset="-122"/>
                  <a:ea typeface="黑体" pitchFamily="49" charset="-122"/>
                </a:rPr>
                <a:t>2019</a:t>
              </a:r>
              <a:r>
                <a:rPr lang="zh-CN" altLang="en-US" sz="600" b="1" dirty="0">
                  <a:solidFill>
                    <a:prstClr val="white">
                      <a:lumMod val="50000"/>
                    </a:prstClr>
                  </a:solidFill>
                  <a:latin typeface="黑体" pitchFamily="49" charset="-122"/>
                  <a:ea typeface="黑体" pitchFamily="49" charset="-122"/>
                </a:rPr>
                <a:t>年</a:t>
              </a:r>
              <a:r>
                <a:rPr lang="en-US" altLang="zh-CN" sz="600" b="1" dirty="0">
                  <a:solidFill>
                    <a:prstClr val="white">
                      <a:lumMod val="50000"/>
                    </a:prstClr>
                  </a:solidFill>
                  <a:latin typeface="黑体" pitchFamily="49" charset="-122"/>
                  <a:ea typeface="黑体" pitchFamily="49" charset="-122"/>
                </a:rPr>
                <a:t>2</a:t>
              </a:r>
              <a:r>
                <a:rPr lang="zh-CN" altLang="en-US" sz="600" b="1" dirty="0">
                  <a:solidFill>
                    <a:prstClr val="white">
                      <a:lumMod val="50000"/>
                    </a:prstClr>
                  </a:solidFill>
                  <a:latin typeface="黑体" pitchFamily="49" charset="-122"/>
                  <a:ea typeface="黑体" pitchFamily="49" charset="-122"/>
                </a:rPr>
                <a:t>月</a:t>
              </a:r>
              <a:r>
                <a:rPr lang="en-US" altLang="zh-CN" sz="600" b="1" dirty="0">
                  <a:solidFill>
                    <a:prstClr val="white">
                      <a:lumMod val="50000"/>
                    </a:prstClr>
                  </a:solidFill>
                  <a:latin typeface="黑体" pitchFamily="49" charset="-122"/>
                  <a:ea typeface="黑体" pitchFamily="49" charset="-122"/>
                </a:rPr>
                <a:t>24</a:t>
              </a:r>
              <a:r>
                <a:rPr lang="zh-CN" altLang="en-US" sz="600" b="1" dirty="0">
                  <a:solidFill>
                    <a:prstClr val="white">
                      <a:lumMod val="50000"/>
                    </a:prstClr>
                  </a:solidFill>
                  <a:latin typeface="黑体" pitchFamily="49" charset="-122"/>
                  <a:ea typeface="黑体" pitchFamily="49" charset="-122"/>
                </a:rPr>
                <a:t>日 </a:t>
              </a:r>
              <a:r>
                <a:rPr lang="en-US" altLang="zh-CN" sz="600" b="1" dirty="0">
                  <a:solidFill>
                    <a:prstClr val="white">
                      <a:lumMod val="50000"/>
                    </a:prstClr>
                  </a:solidFill>
                  <a:latin typeface="黑体" pitchFamily="49" charset="-122"/>
                  <a:ea typeface="黑体" pitchFamily="49" charset="-122"/>
                </a:rPr>
                <a:t>11:50</a:t>
              </a:r>
              <a:endParaRPr lang="zh-CN" altLang="en-US" sz="600" b="1" dirty="0">
                <a:solidFill>
                  <a:prstClr val="white">
                    <a:lumMod val="50000"/>
                  </a:prstClr>
                </a:solidFill>
                <a:latin typeface="黑体" pitchFamily="49" charset="-122"/>
                <a:ea typeface="黑体" pitchFamily="49" charset="-122"/>
              </a:endParaRPr>
            </a:p>
          </p:txBody>
        </p:sp>
      </p:grpSp>
      <p:grpSp>
        <p:nvGrpSpPr>
          <p:cNvPr id="33" name="澄清与应答"/>
          <p:cNvGrpSpPr/>
          <p:nvPr/>
        </p:nvGrpSpPr>
        <p:grpSpPr>
          <a:xfrm>
            <a:off x="1726266" y="1854272"/>
            <a:ext cx="5401144" cy="2360500"/>
            <a:chOff x="2495237" y="1855333"/>
            <a:chExt cx="7201525" cy="3147333"/>
          </a:xfrm>
        </p:grpSpPr>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5237" y="1855333"/>
              <a:ext cx="7201525" cy="3147333"/>
            </a:xfrm>
            <a:prstGeom prst="rect">
              <a:avLst/>
            </a:prstGeom>
            <a:ln w="3175">
              <a:solidFill>
                <a:schemeClr val="tx1"/>
              </a:solidFill>
            </a:ln>
          </p:spPr>
        </p:pic>
        <p:sp>
          <p:nvSpPr>
            <p:cNvPr id="43" name="TextBox 42"/>
            <p:cNvSpPr txBox="1"/>
            <p:nvPr/>
          </p:nvSpPr>
          <p:spPr>
            <a:xfrm>
              <a:off x="8390471" y="4602389"/>
              <a:ext cx="553997" cy="307776"/>
            </a:xfrm>
            <a:prstGeom prst="rect">
              <a:avLst/>
            </a:prstGeom>
            <a:noFill/>
          </p:spPr>
          <p:txBody>
            <a:bodyPr wrap="none" rtlCol="0">
              <a:spAutoFit/>
            </a:bodyPr>
            <a:lstStyle/>
            <a:p>
              <a:pPr defTabSz="685783"/>
              <a:r>
                <a:rPr lang="zh-CN" altLang="en-US" sz="900" dirty="0">
                  <a:solidFill>
                    <a:prstClr val="white"/>
                  </a:solidFill>
                </a:rPr>
                <a:t>发送</a:t>
              </a:r>
            </a:p>
          </p:txBody>
        </p:sp>
      </p:grpSp>
      <p:sp>
        <p:nvSpPr>
          <p:cNvPr id="44" name="创建澄清"/>
          <p:cNvSpPr/>
          <p:nvPr/>
        </p:nvSpPr>
        <p:spPr bwMode="auto">
          <a:xfrm>
            <a:off x="7429502" y="4819016"/>
            <a:ext cx="755649" cy="203200"/>
          </a:xfrm>
          <a:prstGeom prst="rect">
            <a:avLst/>
          </a:prstGeom>
          <a:ln>
            <a:solidFill>
              <a:schemeClr val="bg1">
                <a:lumMod val="95000"/>
              </a:schemeClr>
            </a:solidFill>
          </a:ln>
        </p:spPr>
        <p:style>
          <a:lnRef idx="2">
            <a:schemeClr val="accent4"/>
          </a:lnRef>
          <a:fillRef idx="1">
            <a:schemeClr val="lt1"/>
          </a:fillRef>
          <a:effectRef idx="0">
            <a:schemeClr val="accent4"/>
          </a:effectRef>
          <a:fontRef idx="minor">
            <a:schemeClr val="dk1"/>
          </a:fontRef>
        </p:style>
        <p:txBody>
          <a:bodyPr wrap="none" lIns="53999" tIns="97534" rIns="53999" bIns="97534" spcCol="953" rtlCol="0" anchor="ctr"/>
          <a:lstStyle/>
          <a:p>
            <a:pPr algn="ctr" defTabSz="1066773" fontAlgn="base">
              <a:lnSpc>
                <a:spcPct val="90000"/>
              </a:lnSpc>
              <a:spcBef>
                <a:spcPct val="0"/>
              </a:spcBef>
              <a:spcAft>
                <a:spcPct val="35000"/>
              </a:spcAft>
            </a:pPr>
            <a:r>
              <a:rPr lang="zh-CN" altLang="en-US" sz="600" b="1" kern="0" dirty="0">
                <a:solidFill>
                  <a:srgbClr val="3FAEC1"/>
                </a:solidFill>
                <a:cs typeface="+mn-ea"/>
                <a:sym typeface="+mn-lt"/>
              </a:rPr>
              <a:t>创建澄清与应答项</a:t>
            </a:r>
          </a:p>
        </p:txBody>
      </p:sp>
      <p:grpSp>
        <p:nvGrpSpPr>
          <p:cNvPr id="45" name="澄清列表"/>
          <p:cNvGrpSpPr/>
          <p:nvPr/>
        </p:nvGrpSpPr>
        <p:grpSpPr>
          <a:xfrm>
            <a:off x="6261103" y="3954327"/>
            <a:ext cx="1919383" cy="307777"/>
            <a:chOff x="8348136" y="5272431"/>
            <a:chExt cx="2559177" cy="410369"/>
          </a:xfrm>
        </p:grpSpPr>
        <p:sp>
          <p:nvSpPr>
            <p:cNvPr id="46" name="TextBox 45"/>
            <p:cNvSpPr txBox="1"/>
            <p:nvPr/>
          </p:nvSpPr>
          <p:spPr>
            <a:xfrm>
              <a:off x="8348136" y="5272431"/>
              <a:ext cx="485603" cy="410369"/>
            </a:xfrm>
            <a:prstGeom prst="rect">
              <a:avLst/>
            </a:prstGeom>
            <a:noFill/>
          </p:spPr>
          <p:txBody>
            <a:bodyPr wrap="none" rtlCol="0">
              <a:spAutoFit/>
            </a:bodyPr>
            <a:lstStyle/>
            <a:p>
              <a:pPr defTabSz="685783"/>
              <a:r>
                <a:rPr lang="zh-CN" altLang="en-US" sz="1400" b="1" dirty="0">
                  <a:solidFill>
                    <a:srgbClr val="C00000"/>
                  </a:solidFill>
                  <a:latin typeface="宋体"/>
                  <a:ea typeface="宋体"/>
                </a:rPr>
                <a:t>①</a:t>
              </a:r>
              <a:endParaRPr lang="zh-CN" altLang="en-US" sz="1400" b="1" dirty="0">
                <a:solidFill>
                  <a:srgbClr val="C00000"/>
                </a:solidFill>
              </a:endParaRPr>
            </a:p>
          </p:txBody>
        </p:sp>
        <p:sp>
          <p:nvSpPr>
            <p:cNvPr id="47" name="TextBox 46"/>
            <p:cNvSpPr txBox="1"/>
            <p:nvPr/>
          </p:nvSpPr>
          <p:spPr>
            <a:xfrm>
              <a:off x="8697503" y="5318598"/>
              <a:ext cx="1640298" cy="307776"/>
            </a:xfrm>
            <a:prstGeom prst="rect">
              <a:avLst/>
            </a:prstGeom>
            <a:noFill/>
          </p:spPr>
          <p:txBody>
            <a:bodyPr wrap="square" lIns="36000" rIns="36000" rtlCol="0">
              <a:spAutoFit/>
            </a:bodyPr>
            <a:lstStyle/>
            <a:p>
              <a:pPr defTabSz="685783"/>
              <a:r>
                <a:rPr lang="zh-CN" altLang="en-US" sz="900" dirty="0">
                  <a:solidFill>
                    <a:prstClr val="black"/>
                  </a:solidFill>
                </a:rPr>
                <a:t>请针对完工时间和技</a:t>
              </a:r>
              <a:r>
                <a:rPr lang="en-US" altLang="zh-CN" sz="900" dirty="0">
                  <a:solidFill>
                    <a:prstClr val="black"/>
                  </a:solidFill>
                </a:rPr>
                <a:t>...</a:t>
              </a:r>
              <a:endParaRPr lang="zh-CN" altLang="en-US" sz="900" dirty="0">
                <a:solidFill>
                  <a:prstClr val="black"/>
                </a:solidFill>
              </a:endParaRPr>
            </a:p>
          </p:txBody>
        </p:sp>
        <p:sp>
          <p:nvSpPr>
            <p:cNvPr id="48" name="TextBox 47"/>
            <p:cNvSpPr txBox="1"/>
            <p:nvPr/>
          </p:nvSpPr>
          <p:spPr>
            <a:xfrm>
              <a:off x="10199426" y="5342751"/>
              <a:ext cx="707887" cy="307776"/>
            </a:xfrm>
            <a:prstGeom prst="rect">
              <a:avLst/>
            </a:prstGeom>
            <a:noFill/>
          </p:spPr>
          <p:txBody>
            <a:bodyPr wrap="none" rtlCol="0">
              <a:spAutoFit/>
            </a:bodyPr>
            <a:lstStyle/>
            <a:p>
              <a:pPr defTabSz="685783"/>
              <a:r>
                <a:rPr lang="zh-CN" altLang="en-US" sz="900" b="1" dirty="0">
                  <a:solidFill>
                    <a:srgbClr val="C00000"/>
                  </a:solidFill>
                </a:rPr>
                <a:t>已发送</a:t>
              </a:r>
            </a:p>
          </p:txBody>
        </p:sp>
      </p:grpSp>
      <p:sp>
        <p:nvSpPr>
          <p:cNvPr id="50" name="TextBox 49"/>
          <p:cNvSpPr txBox="1"/>
          <p:nvPr/>
        </p:nvSpPr>
        <p:spPr>
          <a:xfrm>
            <a:off x="7700374" y="3991304"/>
            <a:ext cx="484748" cy="207749"/>
          </a:xfrm>
          <a:prstGeom prst="rect">
            <a:avLst/>
          </a:prstGeom>
          <a:solidFill>
            <a:schemeClr val="bg1"/>
          </a:solidFill>
        </p:spPr>
        <p:txBody>
          <a:bodyPr wrap="none" lIns="68579" tIns="34289" rIns="68579" bIns="34289" rtlCol="0">
            <a:spAutoFit/>
          </a:bodyPr>
          <a:lstStyle/>
          <a:p>
            <a:pPr defTabSz="685783"/>
            <a:r>
              <a:rPr lang="zh-CN" altLang="en-US" sz="900" b="1" dirty="0">
                <a:solidFill>
                  <a:srgbClr val="C00000"/>
                </a:solidFill>
              </a:rPr>
              <a:t>已应答</a:t>
            </a:r>
          </a:p>
        </p:txBody>
      </p:sp>
    </p:spTree>
    <p:extLst>
      <p:ext uri="{BB962C8B-B14F-4D97-AF65-F5344CB8AC3E}">
        <p14:creationId xmlns:p14="http://schemas.microsoft.com/office/powerpoint/2010/main" val="5252608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11"/>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childTnLst>
                                </p:cTn>
                              </p:par>
                            </p:childTnLst>
                          </p:cTn>
                        </p:par>
                      </p:childTnLst>
                    </p:cTn>
                  </p:par>
                </p:childTnLst>
              </p:cTn>
              <p:nextCondLst>
                <p:cond evt="onClick" delay="0">
                  <p:tgtEl>
                    <p:spTgt spid="7"/>
                  </p:tgtEl>
                </p:cond>
              </p:nextCondLst>
            </p:seq>
            <p:seq concurrent="1" nextAc="seek">
              <p:cTn id="36" restart="whenNotActive" fill="hold" evtFilter="cancelBubble" nodeType="interactiveSeq">
                <p:stCondLst>
                  <p:cond evt="onClick" delay="0">
                    <p:tgtEl>
                      <p:spTgt spid="44"/>
                    </p:tgtEl>
                  </p:cond>
                </p:stCondLst>
                <p:endSync evt="end" delay="0">
                  <p:rtn val="all"/>
                </p:endSync>
                <p:childTnLst>
                  <p:par>
                    <p:cTn id="37" fill="hold">
                      <p:stCondLst>
                        <p:cond delay="0"/>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nextCondLst>
                <p:cond evt="onClick" delay="0">
                  <p:tgtEl>
                    <p:spTgt spid="44"/>
                  </p:tgtEl>
                </p:cond>
              </p:nextCondLst>
            </p:seq>
            <p:seq concurrent="1" nextAc="seek">
              <p:cTn id="41" restart="whenNotActive" fill="hold" evtFilter="cancelBubble" nodeType="interactiveSeq">
                <p:stCondLst>
                  <p:cond evt="onClick" delay="0">
                    <p:tgtEl>
                      <p:spTgt spid="33"/>
                    </p:tgtEl>
                  </p:cond>
                </p:stCondLst>
                <p:endSync evt="end" delay="0">
                  <p:rtn val="all"/>
                </p:endSync>
                <p:childTnLst>
                  <p:par>
                    <p:cTn id="42" fill="hold">
                      <p:stCondLst>
                        <p:cond delay="0"/>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0"/>
                            </p:stCondLst>
                            <p:childTnLst>
                              <p:par>
                                <p:cTn id="47" presetID="1"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childTnLst>
                                </p:cTn>
                              </p:par>
                            </p:childTnLst>
                          </p:cTn>
                        </p:par>
                      </p:childTnLst>
                    </p:cTn>
                  </p:par>
                </p:childTnLst>
              </p:cTn>
              <p:nextCondLst>
                <p:cond evt="onClick" delay="0">
                  <p:tgtEl>
                    <p:spTgt spid="33"/>
                  </p:tgtEl>
                </p:cond>
              </p:nextCondLst>
            </p:seq>
          </p:childTnLst>
        </p:cTn>
      </p:par>
    </p:tnLst>
    <p:bldLst>
      <p:bldP spid="20"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Documents and Settings\t11318\桌面\揭开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883" y="-2890"/>
            <a:ext cx="6629519" cy="5143500"/>
          </a:xfrm>
          <a:prstGeom prst="rect">
            <a:avLst/>
          </a:prstGeom>
          <a:solidFill>
            <a:srgbClr val="E3741A"/>
          </a:solidFill>
          <a:ln>
            <a:noFill/>
          </a:ln>
          <a:effectLst>
            <a:outerShdw dist="17961" dir="2700000" algn="ctr" rotWithShape="0">
              <a:srgbClr val="999999"/>
            </a:outerShdw>
          </a:effectLst>
          <a:extLst>
            <a:ext uri="{91240B29-F687-4F45-9708-019B960494DF}">
              <a14:hiddenLine xmlns:a14="http://schemas.microsoft.com/office/drawing/2010/main" w="9525" algn="ctr">
                <a:solidFill>
                  <a:srgbClr val="000000"/>
                </a:solidFill>
                <a:round/>
                <a:headEnd/>
                <a:tailEnd/>
              </a14:hiddenLine>
            </a:ext>
          </a:extLst>
        </p:spPr>
      </p:pic>
      <p:sp>
        <p:nvSpPr>
          <p:cNvPr id="7171" name="Rectangle 6"/>
          <p:cNvSpPr>
            <a:spLocks noChangeArrowheads="1"/>
          </p:cNvSpPr>
          <p:nvPr/>
        </p:nvSpPr>
        <p:spPr bwMode="auto">
          <a:xfrm>
            <a:off x="16" y="0"/>
            <a:ext cx="2513291" cy="5143500"/>
          </a:xfrm>
          <a:prstGeom prst="rect">
            <a:avLst/>
          </a:prstGeom>
          <a:gradFill rotWithShape="1">
            <a:gsLst>
              <a:gs pos="0">
                <a:srgbClr val="FCFCFC"/>
              </a:gs>
              <a:gs pos="50000">
                <a:srgbClr val="FDFDFD"/>
              </a:gs>
              <a:gs pos="100000">
                <a:srgbClr val="FEFEFE"/>
              </a:gs>
            </a:gsLst>
            <a:lin ang="81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91421" tIns="45711" rIns="91421" bIns="45711" anchor="ctr"/>
          <a:lstStyle/>
          <a:p>
            <a:pPr algn="ctr" defTabSz="914196" eaLnBrk="0" fontAlgn="base" hangingPunct="0">
              <a:spcBef>
                <a:spcPct val="0"/>
              </a:spcBef>
              <a:spcAft>
                <a:spcPct val="0"/>
              </a:spcAft>
            </a:pPr>
            <a:endParaRPr lang="en-US" altLang="zh-CN" b="1">
              <a:solidFill>
                <a:srgbClr val="C00000"/>
              </a:solidFill>
            </a:endParaRPr>
          </a:p>
        </p:txBody>
      </p:sp>
      <p:pic>
        <p:nvPicPr>
          <p:cNvPr id="7172"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3563" y="654844"/>
            <a:ext cx="1344706"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Box 8"/>
          <p:cNvSpPr txBox="1">
            <a:spLocks noChangeArrowheads="1"/>
          </p:cNvSpPr>
          <p:nvPr/>
        </p:nvSpPr>
        <p:spPr bwMode="auto">
          <a:xfrm>
            <a:off x="2513958" y="1671633"/>
            <a:ext cx="2100132" cy="5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400" b="1" dirty="0" smtClean="0">
                <a:solidFill>
                  <a:srgbClr val="DD462F"/>
                </a:solidFill>
                <a:latin typeface="微软雅黑" pitchFamily="34" charset="-122"/>
                <a:sym typeface="微软雅黑" pitchFamily="34" charset="-122"/>
              </a:rPr>
              <a:t>联通供应链</a:t>
            </a:r>
            <a:endParaRPr lang="zh-CN" altLang="en-US" sz="2400" b="1" dirty="0">
              <a:solidFill>
                <a:srgbClr val="DD462F"/>
              </a:solidFill>
              <a:latin typeface="微软雅黑" pitchFamily="34" charset="-122"/>
              <a:sym typeface="微软雅黑" pitchFamily="34" charset="-122"/>
            </a:endParaRPr>
          </a:p>
        </p:txBody>
      </p:sp>
      <p:sp>
        <p:nvSpPr>
          <p:cNvPr id="7177" name="矩形 13"/>
          <p:cNvSpPr>
            <a:spLocks noChangeArrowheads="1"/>
          </p:cNvSpPr>
          <p:nvPr/>
        </p:nvSpPr>
        <p:spPr bwMode="auto">
          <a:xfrm>
            <a:off x="1270734" y="1610075"/>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b="1" dirty="0">
                <a:solidFill>
                  <a:srgbClr val="DD462F"/>
                </a:solidFill>
                <a:sym typeface="微软雅黑" pitchFamily="34" charset="-122"/>
              </a:rPr>
              <a:t>01</a:t>
            </a:r>
            <a:endParaRPr lang="zh-CN" altLang="en-US" sz="4400" b="1" dirty="0">
              <a:solidFill>
                <a:srgbClr val="DD462F"/>
              </a:solidFill>
              <a:sym typeface="微软雅黑" pitchFamily="34" charset="-122"/>
            </a:endParaRPr>
          </a:p>
        </p:txBody>
      </p:sp>
      <p:sp>
        <p:nvSpPr>
          <p:cNvPr id="7181" name="TextBox 8"/>
          <p:cNvSpPr txBox="1">
            <a:spLocks noChangeArrowheads="1"/>
          </p:cNvSpPr>
          <p:nvPr/>
        </p:nvSpPr>
        <p:spPr bwMode="auto">
          <a:xfrm>
            <a:off x="523618" y="357297"/>
            <a:ext cx="1619597" cy="646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1" rIns="91421" bIns="45711" anchor="ctr">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zh-CN" altLang="en-US" sz="3600" b="1" dirty="0">
                <a:solidFill>
                  <a:srgbClr val="E44D0A"/>
                </a:solidFill>
                <a:latin typeface="微软雅黑" pitchFamily="34" charset="-122"/>
                <a:sym typeface="微软雅黑" pitchFamily="34" charset="-122"/>
              </a:rPr>
              <a:t>目录</a:t>
            </a:r>
          </a:p>
        </p:txBody>
      </p:sp>
      <p:sp>
        <p:nvSpPr>
          <p:cNvPr id="7182" name="文本框 4"/>
          <p:cNvSpPr txBox="1">
            <a:spLocks noChangeArrowheads="1"/>
          </p:cNvSpPr>
          <p:nvPr/>
        </p:nvSpPr>
        <p:spPr bwMode="auto">
          <a:xfrm>
            <a:off x="523606" y="945369"/>
            <a:ext cx="1580402" cy="4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en-US" altLang="zh-CN" sz="2000" dirty="0">
                <a:solidFill>
                  <a:srgbClr val="E44D0A"/>
                </a:solidFill>
                <a:latin typeface="微软雅黑" pitchFamily="34" charset="-122"/>
                <a:sym typeface="微软雅黑" pitchFamily="34" charset="-122"/>
              </a:rPr>
              <a:t>CONTENTS</a:t>
            </a:r>
            <a:endParaRPr lang="zh-CN" altLang="en-US" sz="2000" dirty="0">
              <a:solidFill>
                <a:srgbClr val="E44D0A"/>
              </a:solidFill>
              <a:latin typeface="微软雅黑" pitchFamily="34" charset="-122"/>
              <a:sym typeface="微软雅黑" pitchFamily="34" charset="-122"/>
            </a:endParaRPr>
          </a:p>
        </p:txBody>
      </p:sp>
      <p:sp>
        <p:nvSpPr>
          <p:cNvPr id="18" name="TextBox 8"/>
          <p:cNvSpPr txBox="1">
            <a:spLocks noChangeArrowheads="1"/>
          </p:cNvSpPr>
          <p:nvPr/>
        </p:nvSpPr>
        <p:spPr bwMode="auto">
          <a:xfrm>
            <a:off x="2502883" y="2381499"/>
            <a:ext cx="2111219"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电子招投标</a:t>
            </a:r>
            <a:endParaRPr lang="zh-CN" altLang="en-US" sz="2000" dirty="0">
              <a:solidFill>
                <a:srgbClr val="DD462F"/>
              </a:solidFill>
              <a:latin typeface="微软雅黑" pitchFamily="34" charset="-122"/>
              <a:sym typeface="微软雅黑" pitchFamily="34" charset="-122"/>
            </a:endParaRPr>
          </a:p>
        </p:txBody>
      </p:sp>
      <p:sp>
        <p:nvSpPr>
          <p:cNvPr id="19" name="矩形 13"/>
          <p:cNvSpPr>
            <a:spLocks noChangeArrowheads="1"/>
          </p:cNvSpPr>
          <p:nvPr/>
        </p:nvSpPr>
        <p:spPr bwMode="auto">
          <a:xfrm>
            <a:off x="1270734" y="2246588"/>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02</a:t>
            </a:r>
            <a:endParaRPr lang="zh-CN" altLang="en-US" sz="4400" dirty="0">
              <a:solidFill>
                <a:srgbClr val="DD462F"/>
              </a:solidFill>
              <a:sym typeface="微软雅黑" pitchFamily="34" charset="-122"/>
            </a:endParaRPr>
          </a:p>
        </p:txBody>
      </p:sp>
      <p:sp>
        <p:nvSpPr>
          <p:cNvPr id="20" name="TextBox 8"/>
          <p:cNvSpPr txBox="1">
            <a:spLocks noChangeArrowheads="1"/>
          </p:cNvSpPr>
          <p:nvPr/>
        </p:nvSpPr>
        <p:spPr bwMode="auto">
          <a:xfrm>
            <a:off x="2523393" y="3023907"/>
            <a:ext cx="2090698"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平台特色</a:t>
            </a:r>
            <a:endParaRPr lang="zh-CN" altLang="en-US" sz="2000" dirty="0">
              <a:solidFill>
                <a:srgbClr val="DD462F"/>
              </a:solidFill>
              <a:latin typeface="微软雅黑" pitchFamily="34" charset="-122"/>
              <a:sym typeface="微软雅黑" pitchFamily="34" charset="-122"/>
            </a:endParaRPr>
          </a:p>
        </p:txBody>
      </p:sp>
      <p:sp>
        <p:nvSpPr>
          <p:cNvPr id="21" name="矩形 13"/>
          <p:cNvSpPr>
            <a:spLocks noChangeArrowheads="1"/>
          </p:cNvSpPr>
          <p:nvPr/>
        </p:nvSpPr>
        <p:spPr bwMode="auto">
          <a:xfrm>
            <a:off x="1270734" y="2888996"/>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03</a:t>
            </a:r>
            <a:endParaRPr lang="zh-CN" altLang="en-US" sz="4400" dirty="0">
              <a:solidFill>
                <a:srgbClr val="DD462F"/>
              </a:solidFill>
              <a:sym typeface="微软雅黑" pitchFamily="34" charset="-122"/>
            </a:endParaRPr>
          </a:p>
        </p:txBody>
      </p:sp>
      <p:sp>
        <p:nvSpPr>
          <p:cNvPr id="22" name="TextBox 8"/>
          <p:cNvSpPr txBox="1">
            <a:spLocks noChangeArrowheads="1"/>
          </p:cNvSpPr>
          <p:nvPr/>
        </p:nvSpPr>
        <p:spPr bwMode="auto">
          <a:xfrm>
            <a:off x="2523393" y="3666318"/>
            <a:ext cx="2090698"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我们实践</a:t>
            </a:r>
            <a:endParaRPr lang="zh-CN" altLang="en-US" sz="2000" dirty="0">
              <a:solidFill>
                <a:srgbClr val="DD462F"/>
              </a:solidFill>
              <a:latin typeface="微软雅黑" pitchFamily="34" charset="-122"/>
              <a:sym typeface="微软雅黑" pitchFamily="34" charset="-122"/>
            </a:endParaRPr>
          </a:p>
        </p:txBody>
      </p:sp>
      <p:sp>
        <p:nvSpPr>
          <p:cNvPr id="23" name="矩形 13"/>
          <p:cNvSpPr>
            <a:spLocks noChangeArrowheads="1"/>
          </p:cNvSpPr>
          <p:nvPr/>
        </p:nvSpPr>
        <p:spPr bwMode="auto">
          <a:xfrm>
            <a:off x="1270734" y="3531407"/>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04</a:t>
            </a:r>
            <a:endParaRPr lang="zh-CN" altLang="en-US" sz="4400" dirty="0">
              <a:solidFill>
                <a:srgbClr val="DD462F"/>
              </a:solidFill>
              <a:sym typeface="微软雅黑" pitchFamily="34" charset="-122"/>
            </a:endParaRPr>
          </a:p>
        </p:txBody>
      </p:sp>
    </p:spTree>
    <p:extLst>
      <p:ext uri="{BB962C8B-B14F-4D97-AF65-F5344CB8AC3E}">
        <p14:creationId xmlns:p14="http://schemas.microsoft.com/office/powerpoint/2010/main" val="3321670078"/>
      </p:ext>
    </p:extLst>
  </p:cSld>
  <p:clrMapOvr>
    <a:masterClrMapping/>
  </p:clrMapOvr>
  <p:transition spd="slow">
    <p:strips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Documents and Settings\t11318\桌面\揭开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883" y="-2890"/>
            <a:ext cx="6629519" cy="5143500"/>
          </a:xfrm>
          <a:prstGeom prst="rect">
            <a:avLst/>
          </a:prstGeom>
          <a:solidFill>
            <a:srgbClr val="E3741A"/>
          </a:solidFill>
          <a:ln>
            <a:noFill/>
          </a:ln>
          <a:effectLst>
            <a:outerShdw dist="17961" dir="2700000" algn="ctr" rotWithShape="0">
              <a:srgbClr val="999999"/>
            </a:outerShdw>
          </a:effectLst>
          <a:extLst>
            <a:ext uri="{91240B29-F687-4F45-9708-019B960494DF}">
              <a14:hiddenLine xmlns:a14="http://schemas.microsoft.com/office/drawing/2010/main" w="9525" algn="ctr">
                <a:solidFill>
                  <a:srgbClr val="000000"/>
                </a:solidFill>
                <a:round/>
                <a:headEnd/>
                <a:tailEnd/>
              </a14:hiddenLine>
            </a:ext>
          </a:extLst>
        </p:spPr>
      </p:pic>
      <p:sp>
        <p:nvSpPr>
          <p:cNvPr id="7171" name="Rectangle 6"/>
          <p:cNvSpPr>
            <a:spLocks noChangeArrowheads="1"/>
          </p:cNvSpPr>
          <p:nvPr/>
        </p:nvSpPr>
        <p:spPr bwMode="auto">
          <a:xfrm>
            <a:off x="16" y="0"/>
            <a:ext cx="2513291" cy="5143500"/>
          </a:xfrm>
          <a:prstGeom prst="rect">
            <a:avLst/>
          </a:prstGeom>
          <a:gradFill rotWithShape="1">
            <a:gsLst>
              <a:gs pos="0">
                <a:srgbClr val="FCFCFC"/>
              </a:gs>
              <a:gs pos="50000">
                <a:srgbClr val="FDFDFD"/>
              </a:gs>
              <a:gs pos="100000">
                <a:srgbClr val="FEFEFE"/>
              </a:gs>
            </a:gsLst>
            <a:lin ang="81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91421" tIns="45711" rIns="91421" bIns="45711" anchor="ctr"/>
          <a:lstStyle/>
          <a:p>
            <a:pPr algn="ctr" defTabSz="914196" eaLnBrk="0" fontAlgn="base" hangingPunct="0">
              <a:spcBef>
                <a:spcPct val="0"/>
              </a:spcBef>
              <a:spcAft>
                <a:spcPct val="0"/>
              </a:spcAft>
            </a:pPr>
            <a:endParaRPr lang="en-US" altLang="zh-CN" b="1">
              <a:solidFill>
                <a:srgbClr val="C00000"/>
              </a:solidFill>
            </a:endParaRPr>
          </a:p>
        </p:txBody>
      </p:sp>
      <p:pic>
        <p:nvPicPr>
          <p:cNvPr id="7172"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3563" y="654844"/>
            <a:ext cx="1344706"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Box 8"/>
          <p:cNvSpPr txBox="1">
            <a:spLocks noChangeArrowheads="1"/>
          </p:cNvSpPr>
          <p:nvPr/>
        </p:nvSpPr>
        <p:spPr bwMode="auto">
          <a:xfrm>
            <a:off x="2513958" y="1739088"/>
            <a:ext cx="2100132"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公司介绍</a:t>
            </a:r>
            <a:endParaRPr lang="zh-CN" altLang="en-US" sz="2000" dirty="0">
              <a:solidFill>
                <a:srgbClr val="DD462F"/>
              </a:solidFill>
              <a:latin typeface="微软雅黑" pitchFamily="34" charset="-122"/>
              <a:sym typeface="微软雅黑" pitchFamily="34" charset="-122"/>
            </a:endParaRPr>
          </a:p>
        </p:txBody>
      </p:sp>
      <p:sp>
        <p:nvSpPr>
          <p:cNvPr id="7177" name="矩形 13"/>
          <p:cNvSpPr>
            <a:spLocks noChangeArrowheads="1"/>
          </p:cNvSpPr>
          <p:nvPr/>
        </p:nvSpPr>
        <p:spPr bwMode="auto">
          <a:xfrm>
            <a:off x="1270734" y="1604177"/>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01</a:t>
            </a:r>
            <a:endParaRPr lang="zh-CN" altLang="en-US" sz="4400" dirty="0">
              <a:solidFill>
                <a:srgbClr val="DD462F"/>
              </a:solidFill>
              <a:sym typeface="微软雅黑" pitchFamily="34" charset="-122"/>
            </a:endParaRPr>
          </a:p>
        </p:txBody>
      </p:sp>
      <p:sp>
        <p:nvSpPr>
          <p:cNvPr id="7181" name="TextBox 8"/>
          <p:cNvSpPr txBox="1">
            <a:spLocks noChangeArrowheads="1"/>
          </p:cNvSpPr>
          <p:nvPr/>
        </p:nvSpPr>
        <p:spPr bwMode="auto">
          <a:xfrm>
            <a:off x="523618" y="357297"/>
            <a:ext cx="1619597" cy="646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1" rIns="91421" bIns="45711" anchor="ctr">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zh-CN" altLang="en-US" sz="3600" b="1" dirty="0">
                <a:solidFill>
                  <a:srgbClr val="E44D0A"/>
                </a:solidFill>
                <a:latin typeface="微软雅黑" pitchFamily="34" charset="-122"/>
                <a:sym typeface="微软雅黑" pitchFamily="34" charset="-122"/>
              </a:rPr>
              <a:t>目录</a:t>
            </a:r>
          </a:p>
        </p:txBody>
      </p:sp>
      <p:sp>
        <p:nvSpPr>
          <p:cNvPr id="7182" name="文本框 4"/>
          <p:cNvSpPr txBox="1">
            <a:spLocks noChangeArrowheads="1"/>
          </p:cNvSpPr>
          <p:nvPr/>
        </p:nvSpPr>
        <p:spPr bwMode="auto">
          <a:xfrm>
            <a:off x="523606" y="945369"/>
            <a:ext cx="1580402" cy="4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en-US" altLang="zh-CN" sz="2000" dirty="0">
                <a:solidFill>
                  <a:srgbClr val="E44D0A"/>
                </a:solidFill>
                <a:latin typeface="微软雅黑" pitchFamily="34" charset="-122"/>
                <a:sym typeface="微软雅黑" pitchFamily="34" charset="-122"/>
              </a:rPr>
              <a:t>CONTENTS</a:t>
            </a:r>
            <a:endParaRPr lang="zh-CN" altLang="en-US" sz="2000" dirty="0">
              <a:solidFill>
                <a:srgbClr val="E44D0A"/>
              </a:solidFill>
              <a:latin typeface="微软雅黑" pitchFamily="34" charset="-122"/>
              <a:sym typeface="微软雅黑" pitchFamily="34" charset="-122"/>
            </a:endParaRPr>
          </a:p>
        </p:txBody>
      </p:sp>
      <p:sp>
        <p:nvSpPr>
          <p:cNvPr id="18" name="TextBox 8"/>
          <p:cNvSpPr txBox="1">
            <a:spLocks noChangeArrowheads="1"/>
          </p:cNvSpPr>
          <p:nvPr/>
        </p:nvSpPr>
        <p:spPr bwMode="auto">
          <a:xfrm>
            <a:off x="2502883" y="2381499"/>
            <a:ext cx="2111219"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产品介绍</a:t>
            </a:r>
            <a:endParaRPr lang="zh-CN" altLang="en-US" sz="2000" dirty="0">
              <a:solidFill>
                <a:srgbClr val="DD462F"/>
              </a:solidFill>
              <a:latin typeface="微软雅黑" pitchFamily="34" charset="-122"/>
              <a:sym typeface="微软雅黑" pitchFamily="34" charset="-122"/>
            </a:endParaRPr>
          </a:p>
        </p:txBody>
      </p:sp>
      <p:sp>
        <p:nvSpPr>
          <p:cNvPr id="19" name="矩形 13"/>
          <p:cNvSpPr>
            <a:spLocks noChangeArrowheads="1"/>
          </p:cNvSpPr>
          <p:nvPr/>
        </p:nvSpPr>
        <p:spPr bwMode="auto">
          <a:xfrm>
            <a:off x="1270734" y="2246588"/>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02</a:t>
            </a:r>
            <a:endParaRPr lang="zh-CN" altLang="en-US" sz="4400" dirty="0">
              <a:solidFill>
                <a:srgbClr val="DD462F"/>
              </a:solidFill>
              <a:sym typeface="微软雅黑" pitchFamily="34" charset="-122"/>
            </a:endParaRPr>
          </a:p>
        </p:txBody>
      </p:sp>
      <p:sp>
        <p:nvSpPr>
          <p:cNvPr id="20" name="TextBox 8"/>
          <p:cNvSpPr txBox="1">
            <a:spLocks noChangeArrowheads="1"/>
          </p:cNvSpPr>
          <p:nvPr/>
        </p:nvSpPr>
        <p:spPr bwMode="auto">
          <a:xfrm>
            <a:off x="2523393" y="2983191"/>
            <a:ext cx="2090698" cy="5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400" b="1" dirty="0" smtClean="0">
                <a:solidFill>
                  <a:srgbClr val="DD462F"/>
                </a:solidFill>
                <a:latin typeface="微软雅黑" pitchFamily="34" charset="-122"/>
                <a:sym typeface="微软雅黑" pitchFamily="34" charset="-122"/>
              </a:rPr>
              <a:t>平台特色</a:t>
            </a:r>
            <a:endParaRPr lang="zh-CN" altLang="en-US" sz="2400" b="1" dirty="0">
              <a:solidFill>
                <a:srgbClr val="DD462F"/>
              </a:solidFill>
              <a:latin typeface="微软雅黑" pitchFamily="34" charset="-122"/>
              <a:sym typeface="微软雅黑" pitchFamily="34" charset="-122"/>
            </a:endParaRPr>
          </a:p>
        </p:txBody>
      </p:sp>
      <p:sp>
        <p:nvSpPr>
          <p:cNvPr id="21" name="矩形 13"/>
          <p:cNvSpPr>
            <a:spLocks noChangeArrowheads="1"/>
          </p:cNvSpPr>
          <p:nvPr/>
        </p:nvSpPr>
        <p:spPr bwMode="auto">
          <a:xfrm>
            <a:off x="1270734" y="2888996"/>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b="1" dirty="0">
                <a:solidFill>
                  <a:srgbClr val="DD462F"/>
                </a:solidFill>
                <a:sym typeface="微软雅黑" pitchFamily="34" charset="-122"/>
              </a:rPr>
              <a:t>03</a:t>
            </a:r>
            <a:endParaRPr lang="zh-CN" altLang="en-US" sz="4400" b="1" dirty="0">
              <a:solidFill>
                <a:srgbClr val="DD462F"/>
              </a:solidFill>
              <a:sym typeface="微软雅黑" pitchFamily="34" charset="-122"/>
            </a:endParaRPr>
          </a:p>
        </p:txBody>
      </p:sp>
      <p:sp>
        <p:nvSpPr>
          <p:cNvPr id="22" name="TextBox 8"/>
          <p:cNvSpPr txBox="1">
            <a:spLocks noChangeArrowheads="1"/>
          </p:cNvSpPr>
          <p:nvPr/>
        </p:nvSpPr>
        <p:spPr bwMode="auto">
          <a:xfrm>
            <a:off x="2523393" y="3666318"/>
            <a:ext cx="2090698"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我们实践</a:t>
            </a:r>
            <a:endParaRPr lang="zh-CN" altLang="en-US" sz="2000" dirty="0">
              <a:solidFill>
                <a:srgbClr val="DD462F"/>
              </a:solidFill>
              <a:latin typeface="微软雅黑" pitchFamily="34" charset="-122"/>
              <a:sym typeface="微软雅黑" pitchFamily="34" charset="-122"/>
            </a:endParaRPr>
          </a:p>
        </p:txBody>
      </p:sp>
      <p:sp>
        <p:nvSpPr>
          <p:cNvPr id="23" name="矩形 13"/>
          <p:cNvSpPr>
            <a:spLocks noChangeArrowheads="1"/>
          </p:cNvSpPr>
          <p:nvPr/>
        </p:nvSpPr>
        <p:spPr bwMode="auto">
          <a:xfrm>
            <a:off x="1270734" y="3531407"/>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04</a:t>
            </a:r>
            <a:endParaRPr lang="zh-CN" altLang="en-US" sz="4400" dirty="0">
              <a:solidFill>
                <a:srgbClr val="DD462F"/>
              </a:solidFill>
              <a:sym typeface="微软雅黑" pitchFamily="34" charset="-122"/>
            </a:endParaRPr>
          </a:p>
        </p:txBody>
      </p:sp>
    </p:spTree>
    <p:extLst>
      <p:ext uri="{BB962C8B-B14F-4D97-AF65-F5344CB8AC3E}">
        <p14:creationId xmlns:p14="http://schemas.microsoft.com/office/powerpoint/2010/main" val="578984817"/>
      </p:ext>
    </p:extLst>
  </p:cSld>
  <p:clrMapOvr>
    <a:masterClrMapping/>
  </p:clrMapOvr>
  <p:transition spd="slow">
    <p:strips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noGrp="1"/>
          </p:cNvSpPr>
          <p:nvPr>
            <p:ph type="title"/>
          </p:nvPr>
        </p:nvSpPr>
        <p:spPr bwMode="auto">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b="0" dirty="0" smtClean="0"/>
              <a:t>平台特色</a:t>
            </a:r>
            <a:endParaRPr lang="zh-CN" altLang="en-US" b="0" dirty="0"/>
          </a:p>
        </p:txBody>
      </p:sp>
      <p:sp>
        <p:nvSpPr>
          <p:cNvPr id="5" name="矩形 10">
            <a:extLst>
              <a:ext uri="{FF2B5EF4-FFF2-40B4-BE49-F238E27FC236}">
                <a16:creationId xmlns:a16="http://schemas.microsoft.com/office/drawing/2014/main" id="{1DDD0F3F-43B9-4ECD-8073-94735B3ECC83}"/>
              </a:ext>
            </a:extLst>
          </p:cNvPr>
          <p:cNvSpPr>
            <a:spLocks noChangeAspect="1"/>
          </p:cNvSpPr>
          <p:nvPr/>
        </p:nvSpPr>
        <p:spPr>
          <a:xfrm>
            <a:off x="661201" y="2941426"/>
            <a:ext cx="873359" cy="95133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FFFFFF">
              <a:lumMod val="85000"/>
            </a:srgbClr>
          </a:solidFill>
          <a:ln w="25400" cap="flat" cmpd="sng" algn="ctr">
            <a:noFill/>
            <a:prstDash val="solid"/>
          </a:ln>
          <a:effectLst>
            <a:innerShdw blurRad="152400" dist="50800" dir="18900000">
              <a:prstClr val="black">
                <a:alpha val="40000"/>
              </a:prstClr>
            </a:innerShdw>
          </a:effectLst>
        </p:spPr>
        <p:txBody>
          <a:bodyPr lIns="0" tIns="0" rIns="0" bIns="0" anchor="ctr"/>
          <a:lstStyle/>
          <a:p>
            <a:pPr algn="ctr" defTabSz="685698">
              <a:defRPr/>
            </a:pP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6" name="矩形 10">
            <a:extLst>
              <a:ext uri="{FF2B5EF4-FFF2-40B4-BE49-F238E27FC236}">
                <a16:creationId xmlns:a16="http://schemas.microsoft.com/office/drawing/2014/main" id="{DA043994-4215-41C1-BF43-7858A044EEEB}"/>
              </a:ext>
            </a:extLst>
          </p:cNvPr>
          <p:cNvSpPr>
            <a:spLocks noChangeAspect="1"/>
          </p:cNvSpPr>
          <p:nvPr/>
        </p:nvSpPr>
        <p:spPr>
          <a:xfrm>
            <a:off x="2290240" y="2936581"/>
            <a:ext cx="873359" cy="95133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FFFFFF">
              <a:lumMod val="85000"/>
            </a:srgbClr>
          </a:solidFill>
          <a:ln w="25400" cap="flat" cmpd="sng" algn="ctr">
            <a:noFill/>
            <a:prstDash val="solid"/>
          </a:ln>
          <a:effectLst>
            <a:innerShdw blurRad="152400" dist="50800" dir="18900000">
              <a:prstClr val="black">
                <a:alpha val="40000"/>
              </a:prstClr>
            </a:innerShdw>
          </a:effectLst>
        </p:spPr>
        <p:txBody>
          <a:bodyPr lIns="0" tIns="0" rIns="0" bIns="0" anchor="ctr"/>
          <a:lstStyle/>
          <a:p>
            <a:pPr algn="ctr" defTabSz="685698">
              <a:defRPr/>
            </a:pP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7" name="矩形 10">
            <a:extLst>
              <a:ext uri="{FF2B5EF4-FFF2-40B4-BE49-F238E27FC236}">
                <a16:creationId xmlns:a16="http://schemas.microsoft.com/office/drawing/2014/main" id="{4A8C6A95-43A8-4E8C-88D9-30E28AF58C86}"/>
              </a:ext>
            </a:extLst>
          </p:cNvPr>
          <p:cNvSpPr>
            <a:spLocks noChangeAspect="1"/>
          </p:cNvSpPr>
          <p:nvPr/>
        </p:nvSpPr>
        <p:spPr>
          <a:xfrm>
            <a:off x="3962367" y="2914345"/>
            <a:ext cx="873359" cy="95133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FFFFFF">
              <a:lumMod val="85000"/>
            </a:srgbClr>
          </a:solidFill>
          <a:ln w="25400" cap="flat" cmpd="sng" algn="ctr">
            <a:noFill/>
            <a:prstDash val="solid"/>
          </a:ln>
          <a:effectLst>
            <a:innerShdw blurRad="152400" dist="50800" dir="18900000">
              <a:prstClr val="black">
                <a:alpha val="40000"/>
              </a:prstClr>
            </a:innerShdw>
          </a:effectLst>
        </p:spPr>
        <p:txBody>
          <a:bodyPr lIns="0" tIns="0" rIns="0" bIns="0" anchor="ctr"/>
          <a:lstStyle/>
          <a:p>
            <a:pPr algn="ctr" defTabSz="685698">
              <a:defRPr/>
            </a:pP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8" name="矩形 10">
            <a:extLst>
              <a:ext uri="{FF2B5EF4-FFF2-40B4-BE49-F238E27FC236}">
                <a16:creationId xmlns:a16="http://schemas.microsoft.com/office/drawing/2014/main" id="{8E5779F5-A18D-4B69-8CD1-D9EE23650074}"/>
              </a:ext>
            </a:extLst>
          </p:cNvPr>
          <p:cNvSpPr>
            <a:spLocks noChangeAspect="1"/>
          </p:cNvSpPr>
          <p:nvPr/>
        </p:nvSpPr>
        <p:spPr>
          <a:xfrm>
            <a:off x="5548212" y="2914345"/>
            <a:ext cx="873359" cy="95133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FFFFFF">
              <a:lumMod val="85000"/>
            </a:srgbClr>
          </a:solidFill>
          <a:ln w="25400" cap="flat" cmpd="sng" algn="ctr">
            <a:noFill/>
            <a:prstDash val="solid"/>
          </a:ln>
          <a:effectLst>
            <a:innerShdw blurRad="152400" dist="50800" dir="18900000">
              <a:prstClr val="black">
                <a:alpha val="40000"/>
              </a:prstClr>
            </a:innerShdw>
          </a:effectLst>
        </p:spPr>
        <p:txBody>
          <a:bodyPr lIns="0" tIns="0" rIns="0" bIns="0" anchor="ctr"/>
          <a:lstStyle/>
          <a:p>
            <a:pPr algn="ctr" defTabSz="685698">
              <a:defRPr/>
            </a:pP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9" name="矩形 10">
            <a:extLst>
              <a:ext uri="{FF2B5EF4-FFF2-40B4-BE49-F238E27FC236}">
                <a16:creationId xmlns:a16="http://schemas.microsoft.com/office/drawing/2014/main" id="{BBEFA356-96F1-4D98-8848-CE59AE2A736D}"/>
              </a:ext>
            </a:extLst>
          </p:cNvPr>
          <p:cNvSpPr>
            <a:spLocks noChangeAspect="1"/>
          </p:cNvSpPr>
          <p:nvPr/>
        </p:nvSpPr>
        <p:spPr>
          <a:xfrm>
            <a:off x="7184575" y="2914345"/>
            <a:ext cx="873359" cy="951338"/>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FFFFFF">
              <a:lumMod val="85000"/>
            </a:srgbClr>
          </a:solidFill>
          <a:ln w="25400" cap="flat" cmpd="sng" algn="ctr">
            <a:noFill/>
            <a:prstDash val="solid"/>
          </a:ln>
          <a:effectLst>
            <a:innerShdw blurRad="152400" dist="50800" dir="18900000">
              <a:prstClr val="black">
                <a:alpha val="40000"/>
              </a:prstClr>
            </a:innerShdw>
          </a:effectLst>
        </p:spPr>
        <p:txBody>
          <a:bodyPr lIns="0" tIns="0" rIns="0" bIns="0" anchor="ctr"/>
          <a:lstStyle/>
          <a:p>
            <a:pPr algn="ctr" defTabSz="685698">
              <a:defRPr/>
            </a:pPr>
            <a:endParaRPr lang="zh-CN" altLang="en-US" sz="1400" kern="0">
              <a:solidFill>
                <a:srgbClr val="FFFFFF"/>
              </a:solidFill>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B36C8AAF-202A-4D63-85C0-197817219B05}"/>
              </a:ext>
            </a:extLst>
          </p:cNvPr>
          <p:cNvSpPr/>
          <p:nvPr/>
        </p:nvSpPr>
        <p:spPr>
          <a:xfrm>
            <a:off x="3829737" y="783327"/>
            <a:ext cx="1489523" cy="1489523"/>
          </a:xfrm>
          <a:prstGeom prst="ellipse">
            <a:avLst/>
          </a:prstGeom>
          <a:gradFill flip="none" rotWithShape="1">
            <a:gsLst>
              <a:gs pos="50000">
                <a:srgbClr val="FFFFFF">
                  <a:lumMod val="95000"/>
                </a:srgbClr>
              </a:gs>
              <a:gs pos="100000">
                <a:srgbClr val="FFFFFF">
                  <a:lumMod val="75000"/>
                </a:srgbClr>
              </a:gs>
              <a:gs pos="0">
                <a:srgbClr val="FFFFFF"/>
              </a:gs>
            </a:gsLst>
            <a:lin ang="18900000" scaled="0"/>
            <a:tileRect/>
          </a:gradFill>
          <a:ln w="28575" cap="flat" cmpd="sng" algn="ctr">
            <a:gradFill>
              <a:gsLst>
                <a:gs pos="100000">
                  <a:srgbClr val="FFFFFF">
                    <a:lumMod val="85000"/>
                  </a:srgbClr>
                </a:gs>
                <a:gs pos="0">
                  <a:srgbClr val="FFFFFF"/>
                </a:gs>
              </a:gsLst>
              <a:lin ang="8100000" scaled="0"/>
            </a:gradFill>
            <a:prstDash val="solid"/>
          </a:ln>
          <a:effectLst>
            <a:outerShdw blurRad="444500" dist="254000" dir="8100000" algn="tr" rotWithShape="0">
              <a:prstClr val="black">
                <a:alpha val="50000"/>
              </a:prstClr>
            </a:outerShdw>
          </a:effectLst>
        </p:spPr>
        <p:txBody>
          <a:bodyPr lIns="68571" tIns="34289" rIns="68571" bIns="34289" anchor="ctr"/>
          <a:lstStyle/>
          <a:p>
            <a:pPr algn="ctr" defTabSz="685698">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11" name="TextBox 23">
            <a:extLst>
              <a:ext uri="{FF2B5EF4-FFF2-40B4-BE49-F238E27FC236}">
                <a16:creationId xmlns:a16="http://schemas.microsoft.com/office/drawing/2014/main" id="{AC2B73C3-976A-4281-A109-EE2526C44C5E}"/>
              </a:ext>
            </a:extLst>
          </p:cNvPr>
          <p:cNvSpPr txBox="1"/>
          <p:nvPr/>
        </p:nvSpPr>
        <p:spPr>
          <a:xfrm>
            <a:off x="4071392" y="1227552"/>
            <a:ext cx="968145" cy="484746"/>
          </a:xfrm>
          <a:prstGeom prst="rect">
            <a:avLst/>
          </a:prstGeom>
          <a:noFill/>
        </p:spPr>
        <p:txBody>
          <a:bodyPr wrap="square" lIns="0" tIns="34289" rIns="0" bIns="34289" rtlCol="0">
            <a:spAutoFit/>
          </a:bodyPr>
          <a:lstStyle/>
          <a:p>
            <a:pPr algn="ctr" defTabSz="685698"/>
            <a:r>
              <a:rPr lang="zh-CN" altLang="en-US" sz="2700" b="1" dirty="0" smtClean="0">
                <a:solidFill>
                  <a:srgbClr val="C00000"/>
                </a:solidFill>
                <a:latin typeface="微软雅黑" panose="020B0503020204020204" pitchFamily="34" charset="-122"/>
                <a:ea typeface="微软雅黑" panose="020B0503020204020204" pitchFamily="34" charset="-122"/>
              </a:rPr>
              <a:t>特色</a:t>
            </a:r>
            <a:endParaRPr lang="en-US" altLang="zh-CN" sz="2700" b="1" dirty="0">
              <a:solidFill>
                <a:srgbClr val="C00000"/>
              </a:solidFill>
              <a:latin typeface="微软雅黑" panose="020B0503020204020204" pitchFamily="34" charset="-122"/>
              <a:ea typeface="微软雅黑" panose="020B0503020204020204" pitchFamily="34" charset="-122"/>
            </a:endParaRPr>
          </a:p>
        </p:txBody>
      </p:sp>
      <p:sp>
        <p:nvSpPr>
          <p:cNvPr id="13" name="MH_Other_4">
            <a:extLst>
              <a:ext uri="{FF2B5EF4-FFF2-40B4-BE49-F238E27FC236}">
                <a16:creationId xmlns:a16="http://schemas.microsoft.com/office/drawing/2014/main" id="{C68EDC16-8E22-4AED-B5F2-90E1F22C78CC}"/>
              </a:ext>
            </a:extLst>
          </p:cNvPr>
          <p:cNvSpPr/>
          <p:nvPr>
            <p:custDataLst>
              <p:tags r:id="rId1"/>
            </p:custDataLst>
          </p:nvPr>
        </p:nvSpPr>
        <p:spPr>
          <a:xfrm>
            <a:off x="5055357" y="2361045"/>
            <a:ext cx="139690" cy="139690"/>
          </a:xfrm>
          <a:prstGeom prst="ellipse">
            <a:avLst/>
          </a:prstGeom>
          <a:gradFill flip="none" rotWithShape="1">
            <a:gsLst>
              <a:gs pos="100000">
                <a:srgbClr val="FFFFFF"/>
              </a:gs>
              <a:gs pos="0">
                <a:srgbClr val="E0E0E0"/>
              </a:gs>
            </a:gsLst>
            <a:lin ang="8100000" scaled="0"/>
            <a:tileRect/>
          </a:gradFill>
          <a:ln w="6350" cap="flat" cmpd="sng" algn="ctr">
            <a:gradFill>
              <a:gsLst>
                <a:gs pos="100000">
                  <a:srgbClr val="FFFFFF">
                    <a:lumMod val="85000"/>
                  </a:srgbClr>
                </a:gs>
                <a:gs pos="0">
                  <a:srgbClr val="FFFFFF"/>
                </a:gs>
              </a:gsLst>
              <a:lin ang="8100000" scaled="0"/>
            </a:grad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14" name="MH_Other_4">
            <a:extLst>
              <a:ext uri="{FF2B5EF4-FFF2-40B4-BE49-F238E27FC236}">
                <a16:creationId xmlns:a16="http://schemas.microsoft.com/office/drawing/2014/main" id="{5155CAE0-199A-4E7B-8411-0D4E97426D13}"/>
              </a:ext>
            </a:extLst>
          </p:cNvPr>
          <p:cNvSpPr/>
          <p:nvPr>
            <p:custDataLst>
              <p:tags r:id="rId2"/>
            </p:custDataLst>
          </p:nvPr>
        </p:nvSpPr>
        <p:spPr>
          <a:xfrm>
            <a:off x="4651924" y="2281819"/>
            <a:ext cx="229634" cy="229634"/>
          </a:xfrm>
          <a:prstGeom prst="ellipse">
            <a:avLst/>
          </a:prstGeom>
          <a:gradFill flip="none" rotWithShape="1">
            <a:gsLst>
              <a:gs pos="100000">
                <a:srgbClr val="FFFFFF"/>
              </a:gs>
              <a:gs pos="0">
                <a:srgbClr val="E0E0E0"/>
              </a:gs>
            </a:gsLst>
            <a:lin ang="8100000" scaled="0"/>
            <a:tileRect/>
          </a:gradFill>
          <a:ln w="9525" cap="flat" cmpd="sng" algn="ctr">
            <a:gradFill>
              <a:gsLst>
                <a:gs pos="100000">
                  <a:srgbClr val="FFFFFF">
                    <a:lumMod val="85000"/>
                  </a:srgbClr>
                </a:gs>
                <a:gs pos="0">
                  <a:srgbClr val="FFFFFF"/>
                </a:gs>
              </a:gsLst>
              <a:lin ang="8100000" scaled="0"/>
            </a:grad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15" name="MH_Other_4">
            <a:extLst>
              <a:ext uri="{FF2B5EF4-FFF2-40B4-BE49-F238E27FC236}">
                <a16:creationId xmlns:a16="http://schemas.microsoft.com/office/drawing/2014/main" id="{A5FA6D38-B990-4B7E-BDA3-56101562D1BC}"/>
              </a:ext>
            </a:extLst>
          </p:cNvPr>
          <p:cNvSpPr/>
          <p:nvPr>
            <p:custDataLst>
              <p:tags r:id="rId3"/>
            </p:custDataLst>
          </p:nvPr>
        </p:nvSpPr>
        <p:spPr>
          <a:xfrm>
            <a:off x="3439759" y="2208010"/>
            <a:ext cx="229634" cy="229634"/>
          </a:xfrm>
          <a:prstGeom prst="ellipse">
            <a:avLst/>
          </a:prstGeom>
          <a:gradFill flip="none" rotWithShape="1">
            <a:gsLst>
              <a:gs pos="100000">
                <a:srgbClr val="FFFFFF"/>
              </a:gs>
              <a:gs pos="0">
                <a:srgbClr val="E0E0E0"/>
              </a:gs>
            </a:gsLst>
            <a:lin ang="8100000" scaled="0"/>
            <a:tileRect/>
          </a:gradFill>
          <a:ln w="9525" cap="flat" cmpd="sng" algn="ctr">
            <a:gradFill>
              <a:gsLst>
                <a:gs pos="100000">
                  <a:srgbClr val="FFFFFF">
                    <a:lumMod val="85000"/>
                  </a:srgbClr>
                </a:gs>
                <a:gs pos="0">
                  <a:srgbClr val="FFFFFF"/>
                </a:gs>
              </a:gsLst>
              <a:lin ang="8100000" scaled="0"/>
            </a:grad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16" name="MH_Other_4">
            <a:extLst>
              <a:ext uri="{FF2B5EF4-FFF2-40B4-BE49-F238E27FC236}">
                <a16:creationId xmlns:a16="http://schemas.microsoft.com/office/drawing/2014/main" id="{17B33FBD-FC46-4EC0-851E-5A780C8DA47A}"/>
              </a:ext>
            </a:extLst>
          </p:cNvPr>
          <p:cNvSpPr/>
          <p:nvPr>
            <p:custDataLst>
              <p:tags r:id="rId4"/>
            </p:custDataLst>
          </p:nvPr>
        </p:nvSpPr>
        <p:spPr>
          <a:xfrm>
            <a:off x="5295600" y="2191608"/>
            <a:ext cx="262438" cy="262438"/>
          </a:xfrm>
          <a:prstGeom prst="ellipse">
            <a:avLst/>
          </a:prstGeom>
          <a:gradFill flip="none" rotWithShape="1">
            <a:gsLst>
              <a:gs pos="100000">
                <a:srgbClr val="FFFFFF"/>
              </a:gs>
              <a:gs pos="0">
                <a:srgbClr val="E0E0E0"/>
              </a:gs>
            </a:gsLst>
            <a:lin ang="8100000" scaled="0"/>
            <a:tileRect/>
          </a:gradFill>
          <a:ln w="9525" cap="flat" cmpd="sng" algn="ctr">
            <a:gradFill>
              <a:gsLst>
                <a:gs pos="100000">
                  <a:srgbClr val="FFFFFF">
                    <a:lumMod val="85000"/>
                  </a:srgbClr>
                </a:gs>
                <a:gs pos="0">
                  <a:srgbClr val="FFFFFF"/>
                </a:gs>
              </a:gsLst>
              <a:lin ang="8100000" scaled="0"/>
            </a:grad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17" name="MH_Other_4">
            <a:extLst>
              <a:ext uri="{FF2B5EF4-FFF2-40B4-BE49-F238E27FC236}">
                <a16:creationId xmlns:a16="http://schemas.microsoft.com/office/drawing/2014/main" id="{0CC7F169-627E-470E-8665-F0AB4E7262B3}"/>
              </a:ext>
            </a:extLst>
          </p:cNvPr>
          <p:cNvSpPr/>
          <p:nvPr>
            <p:custDataLst>
              <p:tags r:id="rId5"/>
            </p:custDataLst>
          </p:nvPr>
        </p:nvSpPr>
        <p:spPr>
          <a:xfrm>
            <a:off x="5701824" y="2326794"/>
            <a:ext cx="139690" cy="139690"/>
          </a:xfrm>
          <a:prstGeom prst="ellipse">
            <a:avLst/>
          </a:prstGeom>
          <a:solidFill>
            <a:srgbClr val="C00000"/>
          </a:solidFill>
          <a:ln w="15875" cap="flat" cmpd="sng" algn="ctr">
            <a:no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18" name="MH_Other_4">
            <a:extLst>
              <a:ext uri="{FF2B5EF4-FFF2-40B4-BE49-F238E27FC236}">
                <a16:creationId xmlns:a16="http://schemas.microsoft.com/office/drawing/2014/main" id="{65C66362-BE67-4F62-8345-798A3901442C}"/>
              </a:ext>
            </a:extLst>
          </p:cNvPr>
          <p:cNvSpPr/>
          <p:nvPr>
            <p:custDataLst>
              <p:tags r:id="rId6"/>
            </p:custDataLst>
          </p:nvPr>
        </p:nvSpPr>
        <p:spPr>
          <a:xfrm>
            <a:off x="4470552" y="2378262"/>
            <a:ext cx="139690" cy="139690"/>
          </a:xfrm>
          <a:prstGeom prst="ellipse">
            <a:avLst/>
          </a:prstGeom>
          <a:solidFill>
            <a:srgbClr val="C00000"/>
          </a:solidFill>
          <a:ln w="15875" cap="flat" cmpd="sng" algn="ctr">
            <a:no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srgbClr val="C00000"/>
              </a:solidFill>
              <a:latin typeface="微软雅黑" panose="020B0503020204020204" pitchFamily="34" charset="-122"/>
              <a:ea typeface="微软雅黑" panose="020B0503020204020204" pitchFamily="34" charset="-122"/>
              <a:sym typeface="+mn-lt"/>
            </a:endParaRPr>
          </a:p>
        </p:txBody>
      </p:sp>
      <p:sp>
        <p:nvSpPr>
          <p:cNvPr id="19" name="MH_Other_4">
            <a:extLst>
              <a:ext uri="{FF2B5EF4-FFF2-40B4-BE49-F238E27FC236}">
                <a16:creationId xmlns:a16="http://schemas.microsoft.com/office/drawing/2014/main" id="{C12C03EE-2878-450C-818A-483480D276B3}"/>
              </a:ext>
            </a:extLst>
          </p:cNvPr>
          <p:cNvSpPr/>
          <p:nvPr>
            <p:custDataLst>
              <p:tags r:id="rId7"/>
            </p:custDataLst>
          </p:nvPr>
        </p:nvSpPr>
        <p:spPr>
          <a:xfrm>
            <a:off x="4252299" y="2416737"/>
            <a:ext cx="139690" cy="139690"/>
          </a:xfrm>
          <a:prstGeom prst="ellipse">
            <a:avLst/>
          </a:prstGeom>
          <a:solidFill>
            <a:srgbClr val="C00000"/>
          </a:solidFill>
          <a:ln w="15875" cap="flat" cmpd="sng" algn="ctr">
            <a:no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20" name="MH_Other_4">
            <a:extLst>
              <a:ext uri="{FF2B5EF4-FFF2-40B4-BE49-F238E27FC236}">
                <a16:creationId xmlns:a16="http://schemas.microsoft.com/office/drawing/2014/main" id="{D41692A3-74DE-4F0A-99E5-D42E1D5B8ED2}"/>
              </a:ext>
            </a:extLst>
          </p:cNvPr>
          <p:cNvSpPr/>
          <p:nvPr>
            <p:custDataLst>
              <p:tags r:id="rId8"/>
            </p:custDataLst>
          </p:nvPr>
        </p:nvSpPr>
        <p:spPr>
          <a:xfrm>
            <a:off x="3752788" y="2121763"/>
            <a:ext cx="229634" cy="229634"/>
          </a:xfrm>
          <a:prstGeom prst="ellipse">
            <a:avLst/>
          </a:prstGeom>
          <a:solidFill>
            <a:srgbClr val="C00000"/>
          </a:solidFill>
          <a:ln w="15875" cap="flat" cmpd="sng" algn="ctr">
            <a:no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srgbClr val="C00000"/>
              </a:solidFill>
              <a:latin typeface="微软雅黑" panose="020B0503020204020204" pitchFamily="34" charset="-122"/>
              <a:ea typeface="微软雅黑" panose="020B0503020204020204" pitchFamily="34" charset="-122"/>
              <a:sym typeface="+mn-lt"/>
            </a:endParaRPr>
          </a:p>
        </p:txBody>
      </p:sp>
      <p:sp>
        <p:nvSpPr>
          <p:cNvPr id="21" name="MH_Other_4">
            <a:extLst>
              <a:ext uri="{FF2B5EF4-FFF2-40B4-BE49-F238E27FC236}">
                <a16:creationId xmlns:a16="http://schemas.microsoft.com/office/drawing/2014/main" id="{C976AB48-9E00-4090-9DC3-E1A8E2969357}"/>
              </a:ext>
            </a:extLst>
          </p:cNvPr>
          <p:cNvSpPr/>
          <p:nvPr>
            <p:custDataLst>
              <p:tags r:id="rId9"/>
            </p:custDataLst>
          </p:nvPr>
        </p:nvSpPr>
        <p:spPr>
          <a:xfrm>
            <a:off x="4112677" y="2121763"/>
            <a:ext cx="229634" cy="229634"/>
          </a:xfrm>
          <a:prstGeom prst="ellipse">
            <a:avLst/>
          </a:prstGeom>
          <a:gradFill flip="none" rotWithShape="1">
            <a:gsLst>
              <a:gs pos="100000">
                <a:srgbClr val="FFFFFF"/>
              </a:gs>
              <a:gs pos="0">
                <a:srgbClr val="E0E0E0"/>
              </a:gs>
            </a:gsLst>
            <a:lin ang="8100000" scaled="0"/>
            <a:tileRect/>
          </a:gradFill>
          <a:ln w="9525" cap="flat" cmpd="sng" algn="ctr">
            <a:gradFill>
              <a:gsLst>
                <a:gs pos="100000">
                  <a:srgbClr val="FFFFFF">
                    <a:lumMod val="85000"/>
                  </a:srgbClr>
                </a:gs>
                <a:gs pos="0">
                  <a:srgbClr val="FFFFFF"/>
                </a:gs>
              </a:gsLst>
              <a:lin ang="8100000" scaled="0"/>
            </a:grad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sp>
        <p:nvSpPr>
          <p:cNvPr id="22" name="MH_Other_4">
            <a:extLst>
              <a:ext uri="{FF2B5EF4-FFF2-40B4-BE49-F238E27FC236}">
                <a16:creationId xmlns:a16="http://schemas.microsoft.com/office/drawing/2014/main" id="{EFA64BBD-295F-4714-8195-6CF0FB65E7D1}"/>
              </a:ext>
            </a:extLst>
          </p:cNvPr>
          <p:cNvSpPr/>
          <p:nvPr>
            <p:custDataLst>
              <p:tags r:id="rId10"/>
            </p:custDataLst>
          </p:nvPr>
        </p:nvSpPr>
        <p:spPr>
          <a:xfrm>
            <a:off x="4924140" y="2060388"/>
            <a:ext cx="262438" cy="262438"/>
          </a:xfrm>
          <a:prstGeom prst="ellipse">
            <a:avLst/>
          </a:prstGeom>
          <a:solidFill>
            <a:srgbClr val="C00000"/>
          </a:solidFill>
          <a:ln w="15875" cap="flat" cmpd="sng" algn="ctr">
            <a:no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srgbClr val="C00000"/>
              </a:solidFill>
              <a:latin typeface="微软雅黑" panose="020B0503020204020204" pitchFamily="34" charset="-122"/>
              <a:ea typeface="微软雅黑" panose="020B0503020204020204" pitchFamily="34" charset="-122"/>
              <a:sym typeface="+mn-lt"/>
            </a:endParaRPr>
          </a:p>
        </p:txBody>
      </p:sp>
      <p:sp>
        <p:nvSpPr>
          <p:cNvPr id="23" name="MH_Other_4">
            <a:extLst>
              <a:ext uri="{FF2B5EF4-FFF2-40B4-BE49-F238E27FC236}">
                <a16:creationId xmlns:a16="http://schemas.microsoft.com/office/drawing/2014/main" id="{261193B6-362E-4B42-9E8F-6C8731FDDA86}"/>
              </a:ext>
            </a:extLst>
          </p:cNvPr>
          <p:cNvSpPr/>
          <p:nvPr>
            <p:custDataLst>
              <p:tags r:id="rId11"/>
            </p:custDataLst>
          </p:nvPr>
        </p:nvSpPr>
        <p:spPr>
          <a:xfrm>
            <a:off x="3931695" y="2346669"/>
            <a:ext cx="139690" cy="139690"/>
          </a:xfrm>
          <a:prstGeom prst="ellipse">
            <a:avLst/>
          </a:prstGeom>
          <a:gradFill flip="none" rotWithShape="1">
            <a:gsLst>
              <a:gs pos="100000">
                <a:srgbClr val="FFFFFF"/>
              </a:gs>
              <a:gs pos="0">
                <a:srgbClr val="E0E0E0"/>
              </a:gs>
            </a:gsLst>
            <a:lin ang="8100000" scaled="0"/>
            <a:tileRect/>
          </a:gradFill>
          <a:ln w="6350" cap="flat" cmpd="sng" algn="ctr">
            <a:gradFill>
              <a:gsLst>
                <a:gs pos="100000">
                  <a:srgbClr val="FFFFFF">
                    <a:lumMod val="85000"/>
                  </a:srgbClr>
                </a:gs>
                <a:gs pos="0">
                  <a:srgbClr val="FFFFFF"/>
                </a:gs>
              </a:gsLst>
              <a:lin ang="8100000" scaled="0"/>
            </a:gradFill>
            <a:prstDash val="solid"/>
          </a:ln>
          <a:effectLst>
            <a:outerShdw blurRad="279400" dist="101600" dir="8100000" algn="tr" rotWithShape="0">
              <a:prstClr val="black">
                <a:alpha val="40000"/>
              </a:prstClr>
            </a:outerShdw>
          </a:effectLst>
        </p:spPr>
        <p:txBody>
          <a:bodyPr lIns="68571" tIns="34289" rIns="68571" bIns="34289" anchor="ctr"/>
          <a:lstStyle/>
          <a:p>
            <a:pPr algn="ctr" defTabSz="685698">
              <a:defRPr/>
            </a:pPr>
            <a:endParaRPr lang="en-US" sz="1400" kern="0">
              <a:solidFill>
                <a:prstClr val="white"/>
              </a:solidFill>
              <a:latin typeface="微软雅黑" panose="020B0503020204020204" pitchFamily="34" charset="-122"/>
              <a:ea typeface="微软雅黑" panose="020B0503020204020204" pitchFamily="34" charset="-122"/>
              <a:sym typeface="+mn-lt"/>
            </a:endParaRPr>
          </a:p>
        </p:txBody>
      </p:sp>
      <p:grpSp>
        <p:nvGrpSpPr>
          <p:cNvPr id="24" name="组合 23">
            <a:extLst>
              <a:ext uri="{FF2B5EF4-FFF2-40B4-BE49-F238E27FC236}">
                <a16:creationId xmlns:a16="http://schemas.microsoft.com/office/drawing/2014/main" id="{BEB17480-8443-412C-B866-B8F67D269B43}"/>
              </a:ext>
            </a:extLst>
          </p:cNvPr>
          <p:cNvGrpSpPr/>
          <p:nvPr/>
        </p:nvGrpSpPr>
        <p:grpSpPr>
          <a:xfrm>
            <a:off x="559743" y="4160405"/>
            <a:ext cx="1507182" cy="738668"/>
            <a:chOff x="723757" y="1770370"/>
            <a:chExt cx="1428016" cy="810614"/>
          </a:xfrm>
        </p:grpSpPr>
        <p:sp>
          <p:nvSpPr>
            <p:cNvPr id="25" name="TextBox 37">
              <a:extLst>
                <a:ext uri="{FF2B5EF4-FFF2-40B4-BE49-F238E27FC236}">
                  <a16:creationId xmlns:a16="http://schemas.microsoft.com/office/drawing/2014/main" id="{840DB864-34E7-440C-A752-3554C8880CAD}"/>
                </a:ext>
              </a:extLst>
            </p:cNvPr>
            <p:cNvSpPr txBox="1"/>
            <p:nvPr/>
          </p:nvSpPr>
          <p:spPr>
            <a:xfrm>
              <a:off x="723757" y="1770370"/>
              <a:ext cx="1414115" cy="337755"/>
            </a:xfrm>
            <a:prstGeom prst="rect">
              <a:avLst/>
            </a:prstGeom>
            <a:noFill/>
          </p:spPr>
          <p:txBody>
            <a:bodyPr wrap="square" lIns="0" rIns="0" rtlCol="0">
              <a:spAutoFit/>
            </a:bodyPr>
            <a:lstStyle/>
            <a:p>
              <a:pPr algn="ctr" defTabSz="685698"/>
              <a:r>
                <a:rPr lang="zh-CN" altLang="en-US" sz="1400" b="1" dirty="0" smtClean="0">
                  <a:latin typeface="微软雅黑" panose="020B0503020204020204" pitchFamily="34" charset="-122"/>
                  <a:ea typeface="微软雅黑" panose="020B0503020204020204" pitchFamily="34" charset="-122"/>
                </a:rPr>
                <a:t>线上招采</a:t>
              </a:r>
              <a:endParaRPr lang="zh-CN" altLang="en-US" sz="1400" b="1" dirty="0">
                <a:latin typeface="微软雅黑" panose="020B0503020204020204" pitchFamily="34" charset="-122"/>
                <a:ea typeface="微软雅黑" panose="020B0503020204020204" pitchFamily="34" charset="-122"/>
              </a:endParaRPr>
            </a:p>
          </p:txBody>
        </p:sp>
        <p:sp>
          <p:nvSpPr>
            <p:cNvPr id="26" name="TextBox 38">
              <a:extLst>
                <a:ext uri="{FF2B5EF4-FFF2-40B4-BE49-F238E27FC236}">
                  <a16:creationId xmlns:a16="http://schemas.microsoft.com/office/drawing/2014/main" id="{5DDA9934-2869-4B5F-9BA7-6EDCBFDC34EA}"/>
                </a:ext>
              </a:extLst>
            </p:cNvPr>
            <p:cNvSpPr txBox="1"/>
            <p:nvPr/>
          </p:nvSpPr>
          <p:spPr>
            <a:xfrm>
              <a:off x="723758" y="2074353"/>
              <a:ext cx="1428015" cy="506631"/>
            </a:xfrm>
            <a:prstGeom prst="rect">
              <a:avLst/>
            </a:prstGeom>
            <a:noFill/>
          </p:spPr>
          <p:txBody>
            <a:bodyPr wrap="square" rtlCol="0">
              <a:spAutoFit/>
            </a:bodyPr>
            <a:lstStyle/>
            <a:p>
              <a:pPr defTabSz="685698"/>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电子招标、谈判室</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157C73FE-7030-45B2-8014-A246646EE8AA}"/>
              </a:ext>
            </a:extLst>
          </p:cNvPr>
          <p:cNvGrpSpPr/>
          <p:nvPr/>
        </p:nvGrpSpPr>
        <p:grpSpPr>
          <a:xfrm>
            <a:off x="2186889" y="4155563"/>
            <a:ext cx="1417463" cy="559753"/>
            <a:chOff x="653051" y="1770370"/>
            <a:chExt cx="1555527" cy="614273"/>
          </a:xfrm>
        </p:grpSpPr>
        <p:sp>
          <p:nvSpPr>
            <p:cNvPr id="28" name="TextBox 40">
              <a:extLst>
                <a:ext uri="{FF2B5EF4-FFF2-40B4-BE49-F238E27FC236}">
                  <a16:creationId xmlns:a16="http://schemas.microsoft.com/office/drawing/2014/main" id="{8015EEB1-CBE3-45FE-899D-59BB94DF06CE}"/>
                </a:ext>
              </a:extLst>
            </p:cNvPr>
            <p:cNvSpPr txBox="1"/>
            <p:nvPr/>
          </p:nvSpPr>
          <p:spPr>
            <a:xfrm>
              <a:off x="653051" y="1770370"/>
              <a:ext cx="1555527" cy="337755"/>
            </a:xfrm>
            <a:prstGeom prst="rect">
              <a:avLst/>
            </a:prstGeom>
            <a:noFill/>
          </p:spPr>
          <p:txBody>
            <a:bodyPr wrap="square" lIns="0" rIns="0" rtlCol="0">
              <a:spAutoFit/>
            </a:bodyPr>
            <a:lstStyle/>
            <a:p>
              <a:pPr algn="ctr" defTabSz="685698"/>
              <a:r>
                <a:rPr lang="zh-CN" altLang="en-US" sz="1400" b="1" dirty="0">
                  <a:latin typeface="微软雅黑" panose="020B0503020204020204" pitchFamily="34" charset="-122"/>
                  <a:ea typeface="微软雅黑" panose="020B0503020204020204" pitchFamily="34" charset="-122"/>
                </a:rPr>
                <a:t>信息共享性</a:t>
              </a:r>
            </a:p>
          </p:txBody>
        </p:sp>
        <p:sp>
          <p:nvSpPr>
            <p:cNvPr id="29" name="TextBox 41">
              <a:extLst>
                <a:ext uri="{FF2B5EF4-FFF2-40B4-BE49-F238E27FC236}">
                  <a16:creationId xmlns:a16="http://schemas.microsoft.com/office/drawing/2014/main" id="{9AD0F8CA-4DB3-4CCE-9C8A-6C203C62B6AB}"/>
                </a:ext>
              </a:extLst>
            </p:cNvPr>
            <p:cNvSpPr txBox="1"/>
            <p:nvPr/>
          </p:nvSpPr>
          <p:spPr>
            <a:xfrm>
              <a:off x="653051" y="2080664"/>
              <a:ext cx="1518011" cy="303979"/>
            </a:xfrm>
            <a:prstGeom prst="rect">
              <a:avLst/>
            </a:prstGeom>
            <a:noFill/>
          </p:spPr>
          <p:txBody>
            <a:bodyPr wrap="square" rtlCol="0">
              <a:spAutoFit/>
            </a:bodyPr>
            <a:lstStyle/>
            <a:p>
              <a:pPr algn="ctr" defTabSz="685698"/>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高度一体化集成</a:t>
              </a:r>
            </a:p>
          </p:txBody>
        </p:sp>
      </p:grpSp>
      <p:grpSp>
        <p:nvGrpSpPr>
          <p:cNvPr id="30" name="组合 29">
            <a:extLst>
              <a:ext uri="{FF2B5EF4-FFF2-40B4-BE49-F238E27FC236}">
                <a16:creationId xmlns:a16="http://schemas.microsoft.com/office/drawing/2014/main" id="{6EEABA00-0E33-4FC3-9B6D-22EF7DE14CDC}"/>
              </a:ext>
            </a:extLst>
          </p:cNvPr>
          <p:cNvGrpSpPr/>
          <p:nvPr/>
        </p:nvGrpSpPr>
        <p:grpSpPr>
          <a:xfrm>
            <a:off x="3831812" y="4133307"/>
            <a:ext cx="1674030" cy="556985"/>
            <a:chOff x="674201" y="1770370"/>
            <a:chExt cx="1640752" cy="611230"/>
          </a:xfrm>
        </p:grpSpPr>
        <p:sp>
          <p:nvSpPr>
            <p:cNvPr id="31" name="TextBox 43">
              <a:extLst>
                <a:ext uri="{FF2B5EF4-FFF2-40B4-BE49-F238E27FC236}">
                  <a16:creationId xmlns:a16="http://schemas.microsoft.com/office/drawing/2014/main" id="{7EB1FA07-F765-4FB0-988C-A0F1C56DB4B7}"/>
                </a:ext>
              </a:extLst>
            </p:cNvPr>
            <p:cNvSpPr txBox="1"/>
            <p:nvPr/>
          </p:nvSpPr>
          <p:spPr>
            <a:xfrm>
              <a:off x="723757" y="1770370"/>
              <a:ext cx="1414115" cy="337752"/>
            </a:xfrm>
            <a:prstGeom prst="rect">
              <a:avLst/>
            </a:prstGeom>
            <a:noFill/>
          </p:spPr>
          <p:txBody>
            <a:bodyPr wrap="square" lIns="0" rIns="0" rtlCol="0">
              <a:spAutoFit/>
            </a:bodyPr>
            <a:lstStyle/>
            <a:p>
              <a:pPr algn="ctr" defTabSz="685698"/>
              <a:r>
                <a:rPr lang="zh-CN" altLang="en-US" sz="1400" b="1" dirty="0">
                  <a:latin typeface="微软雅黑" panose="020B0503020204020204" pitchFamily="34" charset="-122"/>
                  <a:ea typeface="微软雅黑" panose="020B0503020204020204" pitchFamily="34" charset="-122"/>
                </a:rPr>
                <a:t>数据化评价</a:t>
              </a:r>
            </a:p>
          </p:txBody>
        </p:sp>
        <p:sp>
          <p:nvSpPr>
            <p:cNvPr id="32" name="TextBox 44">
              <a:extLst>
                <a:ext uri="{FF2B5EF4-FFF2-40B4-BE49-F238E27FC236}">
                  <a16:creationId xmlns:a16="http://schemas.microsoft.com/office/drawing/2014/main" id="{6AF41AFA-5B40-499A-A927-899A0854E4FB}"/>
                </a:ext>
              </a:extLst>
            </p:cNvPr>
            <p:cNvSpPr txBox="1"/>
            <p:nvPr/>
          </p:nvSpPr>
          <p:spPr>
            <a:xfrm>
              <a:off x="674201" y="2077624"/>
              <a:ext cx="1640752" cy="303976"/>
            </a:xfrm>
            <a:prstGeom prst="rect">
              <a:avLst/>
            </a:prstGeom>
            <a:noFill/>
          </p:spPr>
          <p:txBody>
            <a:bodyPr wrap="square" rtlCol="0">
              <a:spAutoFit/>
            </a:bodyPr>
            <a:lstStyle/>
            <a:p>
              <a:pPr defTabSz="685698"/>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代理、专家、供应商</a:t>
              </a:r>
            </a:p>
          </p:txBody>
        </p:sp>
      </p:grpSp>
      <p:grpSp>
        <p:nvGrpSpPr>
          <p:cNvPr id="33" name="组合 32">
            <a:extLst>
              <a:ext uri="{FF2B5EF4-FFF2-40B4-BE49-F238E27FC236}">
                <a16:creationId xmlns:a16="http://schemas.microsoft.com/office/drawing/2014/main" id="{8C135662-7EC8-4F35-A498-7C1625086692}"/>
              </a:ext>
            </a:extLst>
          </p:cNvPr>
          <p:cNvGrpSpPr/>
          <p:nvPr/>
        </p:nvGrpSpPr>
        <p:grpSpPr>
          <a:xfrm>
            <a:off x="5616118" y="4133323"/>
            <a:ext cx="1352425" cy="556984"/>
            <a:chOff x="723757" y="1770370"/>
            <a:chExt cx="1484154" cy="611234"/>
          </a:xfrm>
        </p:grpSpPr>
        <p:sp>
          <p:nvSpPr>
            <p:cNvPr id="34" name="TextBox 46">
              <a:extLst>
                <a:ext uri="{FF2B5EF4-FFF2-40B4-BE49-F238E27FC236}">
                  <a16:creationId xmlns:a16="http://schemas.microsoft.com/office/drawing/2014/main" id="{12A7ABC5-ADE8-4151-8B8C-2C53B894CD44}"/>
                </a:ext>
              </a:extLst>
            </p:cNvPr>
            <p:cNvSpPr txBox="1"/>
            <p:nvPr/>
          </p:nvSpPr>
          <p:spPr>
            <a:xfrm>
              <a:off x="723757" y="1770370"/>
              <a:ext cx="1414115" cy="337755"/>
            </a:xfrm>
            <a:prstGeom prst="rect">
              <a:avLst/>
            </a:prstGeom>
            <a:noFill/>
          </p:spPr>
          <p:txBody>
            <a:bodyPr wrap="square" lIns="0" rIns="0" rtlCol="0">
              <a:spAutoFit/>
            </a:bodyPr>
            <a:lstStyle/>
            <a:p>
              <a:pPr algn="ctr" defTabSz="685698"/>
              <a:r>
                <a:rPr lang="zh-CN" altLang="en-US" sz="1400" b="1" dirty="0">
                  <a:latin typeface="微软雅黑" panose="020B0503020204020204" pitchFamily="34" charset="-122"/>
                  <a:ea typeface="微软雅黑" panose="020B0503020204020204" pitchFamily="34" charset="-122"/>
                </a:rPr>
                <a:t>全过程监控</a:t>
              </a:r>
            </a:p>
          </p:txBody>
        </p:sp>
        <p:sp>
          <p:nvSpPr>
            <p:cNvPr id="35" name="TextBox 47">
              <a:extLst>
                <a:ext uri="{FF2B5EF4-FFF2-40B4-BE49-F238E27FC236}">
                  <a16:creationId xmlns:a16="http://schemas.microsoft.com/office/drawing/2014/main" id="{1A343E59-F5AB-46D4-81FB-C7D5C29D75AB}"/>
                </a:ext>
              </a:extLst>
            </p:cNvPr>
            <p:cNvSpPr txBox="1"/>
            <p:nvPr/>
          </p:nvSpPr>
          <p:spPr>
            <a:xfrm>
              <a:off x="723758" y="2077625"/>
              <a:ext cx="1484153" cy="303979"/>
            </a:xfrm>
            <a:prstGeom prst="rect">
              <a:avLst/>
            </a:prstGeom>
            <a:noFill/>
          </p:spPr>
          <p:txBody>
            <a:bodyPr wrap="square" rtlCol="0">
              <a:spAutoFit/>
            </a:bodyPr>
            <a:lstStyle/>
            <a:p>
              <a:pPr algn="ctr" defTabSz="685698"/>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管理与监督监控</a:t>
              </a:r>
            </a:p>
          </p:txBody>
        </p:sp>
      </p:grpSp>
      <p:grpSp>
        <p:nvGrpSpPr>
          <p:cNvPr id="36" name="组合 35">
            <a:extLst>
              <a:ext uri="{FF2B5EF4-FFF2-40B4-BE49-F238E27FC236}">
                <a16:creationId xmlns:a16="http://schemas.microsoft.com/office/drawing/2014/main" id="{EBB32E94-7C81-4C33-9092-9A6DBAD57096}"/>
              </a:ext>
            </a:extLst>
          </p:cNvPr>
          <p:cNvGrpSpPr/>
          <p:nvPr/>
        </p:nvGrpSpPr>
        <p:grpSpPr>
          <a:xfrm>
            <a:off x="7305858" y="4133324"/>
            <a:ext cx="1288602" cy="553771"/>
            <a:chOff x="723757" y="1770370"/>
            <a:chExt cx="1414115" cy="607709"/>
          </a:xfrm>
        </p:grpSpPr>
        <p:sp>
          <p:nvSpPr>
            <p:cNvPr id="37" name="TextBox 49">
              <a:extLst>
                <a:ext uri="{FF2B5EF4-FFF2-40B4-BE49-F238E27FC236}">
                  <a16:creationId xmlns:a16="http://schemas.microsoft.com/office/drawing/2014/main" id="{33604A8D-155F-4B94-84F6-7E04FCBCB52C}"/>
                </a:ext>
              </a:extLst>
            </p:cNvPr>
            <p:cNvSpPr txBox="1"/>
            <p:nvPr/>
          </p:nvSpPr>
          <p:spPr>
            <a:xfrm>
              <a:off x="723757" y="1770370"/>
              <a:ext cx="1414115" cy="337755"/>
            </a:xfrm>
            <a:prstGeom prst="rect">
              <a:avLst/>
            </a:prstGeom>
            <a:noFill/>
          </p:spPr>
          <p:txBody>
            <a:bodyPr wrap="square" lIns="0" rIns="0" rtlCol="0">
              <a:spAutoFit/>
            </a:bodyPr>
            <a:lstStyle/>
            <a:p>
              <a:pPr algn="ctr" defTabSz="685698"/>
              <a:r>
                <a:rPr lang="zh-CN" altLang="en-US" sz="1400" b="1" dirty="0">
                  <a:latin typeface="微软雅黑" panose="020B0503020204020204" pitchFamily="34" charset="-122"/>
                  <a:ea typeface="微软雅黑" panose="020B0503020204020204" pitchFamily="34" charset="-122"/>
                </a:rPr>
                <a:t>标准模板</a:t>
              </a:r>
            </a:p>
          </p:txBody>
        </p:sp>
        <p:sp>
          <p:nvSpPr>
            <p:cNvPr id="38" name="TextBox 50">
              <a:extLst>
                <a:ext uri="{FF2B5EF4-FFF2-40B4-BE49-F238E27FC236}">
                  <a16:creationId xmlns:a16="http://schemas.microsoft.com/office/drawing/2014/main" id="{2EF6B82D-5ACF-4679-9768-4E789E5E37C2}"/>
                </a:ext>
              </a:extLst>
            </p:cNvPr>
            <p:cNvSpPr txBox="1"/>
            <p:nvPr/>
          </p:nvSpPr>
          <p:spPr>
            <a:xfrm>
              <a:off x="723758" y="2074100"/>
              <a:ext cx="1383726" cy="303979"/>
            </a:xfrm>
            <a:prstGeom prst="rect">
              <a:avLst/>
            </a:prstGeom>
            <a:noFill/>
          </p:spPr>
          <p:txBody>
            <a:bodyPr wrap="square" rtlCol="0">
              <a:spAutoFit/>
            </a:bodyPr>
            <a:lstStyle/>
            <a:p>
              <a:pPr algn="ctr" defTabSz="685698"/>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招采文档模板化</a:t>
              </a:r>
            </a:p>
          </p:txBody>
        </p:sp>
      </p:grpSp>
      <p:grpSp>
        <p:nvGrpSpPr>
          <p:cNvPr id="39" name="组合 38">
            <a:extLst>
              <a:ext uri="{FF2B5EF4-FFF2-40B4-BE49-F238E27FC236}">
                <a16:creationId xmlns:a16="http://schemas.microsoft.com/office/drawing/2014/main" id="{634070D5-7F22-415B-BFB2-3C8B284BB2D0}"/>
              </a:ext>
            </a:extLst>
          </p:cNvPr>
          <p:cNvGrpSpPr/>
          <p:nvPr/>
        </p:nvGrpSpPr>
        <p:grpSpPr>
          <a:xfrm>
            <a:off x="4177469" y="2832303"/>
            <a:ext cx="1002162" cy="1092550"/>
            <a:chOff x="2757853" y="2668927"/>
            <a:chExt cx="1099775" cy="1198967"/>
          </a:xfrm>
        </p:grpSpPr>
        <p:sp>
          <p:nvSpPr>
            <p:cNvPr id="40" name="矩形 10">
              <a:extLst>
                <a:ext uri="{FF2B5EF4-FFF2-40B4-BE49-F238E27FC236}">
                  <a16:creationId xmlns:a16="http://schemas.microsoft.com/office/drawing/2014/main" id="{195E298E-FE4F-4346-87E4-A0145C17DBB5}"/>
                </a:ext>
              </a:extLst>
            </p:cNvPr>
            <p:cNvSpPr>
              <a:spLocks noChangeAspect="1"/>
            </p:cNvSpPr>
            <p:nvPr/>
          </p:nvSpPr>
          <p:spPr>
            <a:xfrm>
              <a:off x="2757853"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FFFFFF">
                    <a:lumMod val="95000"/>
                  </a:srgbClr>
                </a:gs>
                <a:gs pos="100000">
                  <a:srgbClr val="FFFFFF">
                    <a:lumMod val="75000"/>
                  </a:srgbClr>
                </a:gs>
                <a:gs pos="0">
                  <a:srgbClr val="FFFFFF"/>
                </a:gs>
              </a:gsLst>
              <a:lin ang="18900000" scaled="0"/>
              <a:tileRect/>
            </a:gradFill>
            <a:ln w="15875" cap="flat" cmpd="sng" algn="ctr">
              <a:gradFill>
                <a:gsLst>
                  <a:gs pos="100000">
                    <a:srgbClr val="FFFFFF">
                      <a:lumMod val="85000"/>
                    </a:srgbClr>
                  </a:gs>
                  <a:gs pos="0">
                    <a:srgbClr val="FFFFFF"/>
                  </a:gs>
                </a:gsLst>
                <a:lin ang="8100000" scaled="0"/>
              </a:gradFill>
              <a:prstDash val="solid"/>
            </a:ln>
            <a:effectLst>
              <a:outerShdw blurRad="444500" dist="254000" dir="8100000" algn="tr" rotWithShape="0">
                <a:prstClr val="black">
                  <a:alpha val="50000"/>
                </a:prstClr>
              </a:outerShdw>
            </a:effectLst>
          </p:spPr>
          <p:txBody>
            <a:bodyPr anchor="ctr"/>
            <a:lstStyle/>
            <a:p>
              <a:pPr algn="ctr" defTabSz="685698">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41" name="KSO_Shape">
              <a:extLst>
                <a:ext uri="{FF2B5EF4-FFF2-40B4-BE49-F238E27FC236}">
                  <a16:creationId xmlns:a16="http://schemas.microsoft.com/office/drawing/2014/main" id="{3B861318-D4E0-405E-9492-5F170AB0444D}"/>
                </a:ext>
              </a:extLst>
            </p:cNvPr>
            <p:cNvSpPr>
              <a:spLocks noChangeAspect="1"/>
            </p:cNvSpPr>
            <p:nvPr/>
          </p:nvSpPr>
          <p:spPr bwMode="auto">
            <a:xfrm>
              <a:off x="3110070" y="3070410"/>
              <a:ext cx="395340" cy="396000"/>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FFFFFF">
                <a:lumMod val="50000"/>
              </a:srgb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685698">
                <a:defRPr/>
              </a:pPr>
              <a:endParaRPr lang="zh-CN" altLang="en-US" sz="1400">
                <a:solidFill>
                  <a:srgbClr val="FFFFFF"/>
                </a:solidFill>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15F1252D-56D4-429C-B243-80C04A6B312A}"/>
              </a:ext>
            </a:extLst>
          </p:cNvPr>
          <p:cNvGrpSpPr/>
          <p:nvPr/>
        </p:nvGrpSpPr>
        <p:grpSpPr>
          <a:xfrm>
            <a:off x="5766930" y="2832303"/>
            <a:ext cx="1002162" cy="1092550"/>
            <a:chOff x="5774641" y="2668927"/>
            <a:chExt cx="1099775" cy="1198967"/>
          </a:xfrm>
        </p:grpSpPr>
        <p:sp>
          <p:nvSpPr>
            <p:cNvPr id="43" name="矩形 10">
              <a:extLst>
                <a:ext uri="{FF2B5EF4-FFF2-40B4-BE49-F238E27FC236}">
                  <a16:creationId xmlns:a16="http://schemas.microsoft.com/office/drawing/2014/main" id="{6A6A2A6A-775C-416E-B7BE-4ED72A5AA856}"/>
                </a:ext>
              </a:extLst>
            </p:cNvPr>
            <p:cNvSpPr>
              <a:spLocks noChangeAspect="1"/>
            </p:cNvSpPr>
            <p:nvPr/>
          </p:nvSpPr>
          <p:spPr>
            <a:xfrm>
              <a:off x="5774641" y="266892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FFFFFF">
                    <a:lumMod val="95000"/>
                  </a:srgbClr>
                </a:gs>
                <a:gs pos="100000">
                  <a:srgbClr val="FFFFFF">
                    <a:lumMod val="75000"/>
                  </a:srgbClr>
                </a:gs>
                <a:gs pos="0">
                  <a:srgbClr val="FFFFFF"/>
                </a:gs>
              </a:gsLst>
              <a:lin ang="18900000" scaled="0"/>
              <a:tileRect/>
            </a:gradFill>
            <a:ln w="15875" cap="flat" cmpd="sng" algn="ctr">
              <a:gradFill>
                <a:gsLst>
                  <a:gs pos="100000">
                    <a:srgbClr val="FFFFFF">
                      <a:lumMod val="85000"/>
                    </a:srgbClr>
                  </a:gs>
                  <a:gs pos="0">
                    <a:srgbClr val="FFFFFF"/>
                  </a:gs>
                </a:gsLst>
                <a:lin ang="8100000" scaled="0"/>
              </a:gradFill>
              <a:prstDash val="solid"/>
            </a:ln>
            <a:effectLst>
              <a:outerShdw blurRad="444500" dist="254000" dir="8100000" algn="tr" rotWithShape="0">
                <a:prstClr val="black">
                  <a:alpha val="50000"/>
                </a:prstClr>
              </a:outerShdw>
            </a:effectLst>
          </p:spPr>
          <p:txBody>
            <a:bodyPr anchor="ctr"/>
            <a:lstStyle/>
            <a:p>
              <a:pPr algn="ctr" defTabSz="685698">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44" name="KSO_Shape">
              <a:extLst>
                <a:ext uri="{FF2B5EF4-FFF2-40B4-BE49-F238E27FC236}">
                  <a16:creationId xmlns:a16="http://schemas.microsoft.com/office/drawing/2014/main" id="{7AC74BA9-4B98-4404-8072-3B8B3A1A14A5}"/>
                </a:ext>
              </a:extLst>
            </p:cNvPr>
            <p:cNvSpPr>
              <a:spLocks noChangeAspect="1"/>
            </p:cNvSpPr>
            <p:nvPr/>
          </p:nvSpPr>
          <p:spPr bwMode="auto">
            <a:xfrm>
              <a:off x="6112385" y="3070410"/>
              <a:ext cx="424286" cy="396000"/>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7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70"/>
                  </a:lnTo>
                  <a:lnTo>
                    <a:pt x="2029121" y="722688"/>
                  </a:lnTo>
                  <a:lnTo>
                    <a:pt x="2026891" y="724900"/>
                  </a:lnTo>
                  <a:lnTo>
                    <a:pt x="2024344" y="727112"/>
                  </a:lnTo>
                  <a:lnTo>
                    <a:pt x="2021796" y="729009"/>
                  </a:lnTo>
                  <a:lnTo>
                    <a:pt x="2018930" y="730905"/>
                  </a:lnTo>
                  <a:lnTo>
                    <a:pt x="2017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7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7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7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rgbClr val="FFFFFF">
                <a:lumMod val="50000"/>
              </a:srgb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685698">
                <a:defRPr/>
              </a:pPr>
              <a:endParaRPr lang="zh-CN" altLang="en-US" sz="1400">
                <a:solidFill>
                  <a:srgbClr val="FFFFFF"/>
                </a:solidFill>
                <a:latin typeface="微软雅黑" panose="020B0503020204020204" pitchFamily="34" charset="-122"/>
                <a:ea typeface="微软雅黑" panose="020B0503020204020204" pitchFamily="34" charset="-122"/>
              </a:endParaRPr>
            </a:p>
          </p:txBody>
        </p:sp>
      </p:grpSp>
      <p:grpSp>
        <p:nvGrpSpPr>
          <p:cNvPr id="45" name="组合 44">
            <a:extLst>
              <a:ext uri="{FF2B5EF4-FFF2-40B4-BE49-F238E27FC236}">
                <a16:creationId xmlns:a16="http://schemas.microsoft.com/office/drawing/2014/main" id="{D0D227B5-8EA1-4A12-8AE1-7815B909E7E9}"/>
              </a:ext>
            </a:extLst>
          </p:cNvPr>
          <p:cNvGrpSpPr/>
          <p:nvPr/>
        </p:nvGrpSpPr>
        <p:grpSpPr>
          <a:xfrm>
            <a:off x="847002" y="2859384"/>
            <a:ext cx="1002162" cy="1092550"/>
            <a:chOff x="1217547" y="786507"/>
            <a:chExt cx="1099775" cy="1198967"/>
          </a:xfrm>
        </p:grpSpPr>
        <p:sp>
          <p:nvSpPr>
            <p:cNvPr id="46" name="矩形 10">
              <a:extLst>
                <a:ext uri="{FF2B5EF4-FFF2-40B4-BE49-F238E27FC236}">
                  <a16:creationId xmlns:a16="http://schemas.microsoft.com/office/drawing/2014/main" id="{5A4E63A9-3FC3-4F56-8A85-C6E67C81AC36}"/>
                </a:ext>
              </a:extLst>
            </p:cNvPr>
            <p:cNvSpPr>
              <a:spLocks noChangeAspect="1"/>
            </p:cNvSpPr>
            <p:nvPr/>
          </p:nvSpPr>
          <p:spPr>
            <a:xfrm>
              <a:off x="1217547" y="786507"/>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FFFFFF">
                    <a:lumMod val="95000"/>
                  </a:srgbClr>
                </a:gs>
                <a:gs pos="100000">
                  <a:srgbClr val="FFFFFF">
                    <a:lumMod val="75000"/>
                  </a:srgbClr>
                </a:gs>
                <a:gs pos="0">
                  <a:srgbClr val="FFFFFF"/>
                </a:gs>
              </a:gsLst>
              <a:lin ang="18900000" scaled="0"/>
              <a:tileRect/>
            </a:gradFill>
            <a:ln w="15875" cap="flat" cmpd="sng" algn="ctr">
              <a:gradFill>
                <a:gsLst>
                  <a:gs pos="100000">
                    <a:srgbClr val="FFFFFF">
                      <a:lumMod val="85000"/>
                    </a:srgbClr>
                  </a:gs>
                  <a:gs pos="0">
                    <a:srgbClr val="FFFFFF"/>
                  </a:gs>
                </a:gsLst>
                <a:lin ang="8100000" scaled="0"/>
              </a:gradFill>
              <a:prstDash val="solid"/>
            </a:ln>
            <a:effectLst>
              <a:outerShdw blurRad="444500" dist="254000" dir="8100000" algn="tr" rotWithShape="0">
                <a:prstClr val="black">
                  <a:alpha val="50000"/>
                </a:prstClr>
              </a:outerShdw>
            </a:effectLst>
          </p:spPr>
          <p:txBody>
            <a:bodyPr anchor="ctr"/>
            <a:lstStyle/>
            <a:p>
              <a:pPr algn="ctr" defTabSz="685698">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47" name="KSO_Shape">
              <a:extLst>
                <a:ext uri="{FF2B5EF4-FFF2-40B4-BE49-F238E27FC236}">
                  <a16:creationId xmlns:a16="http://schemas.microsoft.com/office/drawing/2014/main" id="{DAE36820-3B06-49B5-BE05-901FB96E2D04}"/>
                </a:ext>
              </a:extLst>
            </p:cNvPr>
            <p:cNvSpPr>
              <a:spLocks noChangeAspect="1"/>
            </p:cNvSpPr>
            <p:nvPr/>
          </p:nvSpPr>
          <p:spPr bwMode="auto">
            <a:xfrm>
              <a:off x="1574774" y="1151990"/>
              <a:ext cx="385320" cy="468000"/>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7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7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rgbClr val="FFFFFF">
                <a:lumMod val="50000"/>
              </a:srgb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685698">
                <a:defRPr/>
              </a:pPr>
              <a:endParaRPr lang="zh-CN" altLang="en-US" sz="1400">
                <a:solidFill>
                  <a:srgbClr val="FFFFFF"/>
                </a:solidFill>
                <a:latin typeface="微软雅黑" panose="020B0503020204020204" pitchFamily="34" charset="-122"/>
                <a:ea typeface="微软雅黑" panose="020B0503020204020204" pitchFamily="34" charset="-122"/>
              </a:endParaRPr>
            </a:p>
          </p:txBody>
        </p:sp>
      </p:grpSp>
      <p:grpSp>
        <p:nvGrpSpPr>
          <p:cNvPr id="48" name="组合 47">
            <a:extLst>
              <a:ext uri="{FF2B5EF4-FFF2-40B4-BE49-F238E27FC236}">
                <a16:creationId xmlns:a16="http://schemas.microsoft.com/office/drawing/2014/main" id="{BF4D9BEF-692B-4242-8541-0799D975D3FD}"/>
              </a:ext>
            </a:extLst>
          </p:cNvPr>
          <p:cNvGrpSpPr/>
          <p:nvPr/>
        </p:nvGrpSpPr>
        <p:grpSpPr>
          <a:xfrm>
            <a:off x="2497509" y="2854539"/>
            <a:ext cx="1002162" cy="1092550"/>
            <a:chOff x="2658204" y="854734"/>
            <a:chExt cx="1099775" cy="1198967"/>
          </a:xfrm>
        </p:grpSpPr>
        <p:sp>
          <p:nvSpPr>
            <p:cNvPr id="49" name="矩形 10">
              <a:extLst>
                <a:ext uri="{FF2B5EF4-FFF2-40B4-BE49-F238E27FC236}">
                  <a16:creationId xmlns:a16="http://schemas.microsoft.com/office/drawing/2014/main" id="{96CD7B86-C10B-42CB-B292-A07397C76D46}"/>
                </a:ext>
              </a:extLst>
            </p:cNvPr>
            <p:cNvSpPr>
              <a:spLocks noChangeAspect="1"/>
            </p:cNvSpPr>
            <p:nvPr/>
          </p:nvSpPr>
          <p:spPr>
            <a:xfrm>
              <a:off x="2658204" y="854734"/>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FFFFFF">
                    <a:lumMod val="95000"/>
                  </a:srgbClr>
                </a:gs>
                <a:gs pos="100000">
                  <a:srgbClr val="FFFFFF">
                    <a:lumMod val="75000"/>
                  </a:srgbClr>
                </a:gs>
                <a:gs pos="0">
                  <a:srgbClr val="FFFFFF"/>
                </a:gs>
              </a:gsLst>
              <a:lin ang="18900000" scaled="0"/>
              <a:tileRect/>
            </a:gradFill>
            <a:ln w="15875" cap="flat" cmpd="sng" algn="ctr">
              <a:gradFill>
                <a:gsLst>
                  <a:gs pos="100000">
                    <a:srgbClr val="FFFFFF">
                      <a:lumMod val="85000"/>
                    </a:srgbClr>
                  </a:gs>
                  <a:gs pos="0">
                    <a:srgbClr val="FFFFFF"/>
                  </a:gs>
                </a:gsLst>
                <a:lin ang="8100000" scaled="0"/>
              </a:gradFill>
              <a:prstDash val="solid"/>
            </a:ln>
            <a:effectLst>
              <a:outerShdw blurRad="444500" dist="254000" dir="8100000" algn="tr" rotWithShape="0">
                <a:prstClr val="black">
                  <a:alpha val="50000"/>
                </a:prstClr>
              </a:outerShdw>
            </a:effectLst>
          </p:spPr>
          <p:txBody>
            <a:bodyPr anchor="ctr"/>
            <a:lstStyle/>
            <a:p>
              <a:pPr algn="ctr" defTabSz="685698">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50" name="KSO_Shape">
              <a:extLst>
                <a:ext uri="{FF2B5EF4-FFF2-40B4-BE49-F238E27FC236}">
                  <a16:creationId xmlns:a16="http://schemas.microsoft.com/office/drawing/2014/main" id="{E6713F24-816F-4A74-A3E4-C67AE495BC26}"/>
                </a:ext>
              </a:extLst>
            </p:cNvPr>
            <p:cNvSpPr>
              <a:spLocks/>
            </p:cNvSpPr>
            <p:nvPr/>
          </p:nvSpPr>
          <p:spPr bwMode="auto">
            <a:xfrm>
              <a:off x="2998526" y="1275737"/>
              <a:ext cx="419131" cy="35696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FFFFFF">
                <a:lumMod val="50000"/>
              </a:srgb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685698">
                <a:defRPr/>
              </a:pPr>
              <a:endParaRPr lang="zh-CN" altLang="en-US" sz="1400">
                <a:solidFill>
                  <a:srgbClr val="FFFFFF"/>
                </a:solidFill>
                <a:latin typeface="微软雅黑" panose="020B0503020204020204" pitchFamily="34" charset="-122"/>
                <a:ea typeface="微软雅黑" panose="020B0503020204020204" pitchFamily="34" charset="-122"/>
              </a:endParaRPr>
            </a:p>
          </p:txBody>
        </p:sp>
      </p:grpSp>
      <p:sp>
        <p:nvSpPr>
          <p:cNvPr id="51" name="矩形 10">
            <a:extLst>
              <a:ext uri="{FF2B5EF4-FFF2-40B4-BE49-F238E27FC236}">
                <a16:creationId xmlns:a16="http://schemas.microsoft.com/office/drawing/2014/main" id="{06AE1779-662D-4F78-86B5-AC904E507342}"/>
              </a:ext>
            </a:extLst>
          </p:cNvPr>
          <p:cNvSpPr/>
          <p:nvPr/>
        </p:nvSpPr>
        <p:spPr>
          <a:xfrm>
            <a:off x="640459" y="2782283"/>
            <a:ext cx="509858" cy="55584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C00000"/>
          </a:solidFill>
          <a:ln w="15875" cap="flat" cmpd="sng" algn="ctr">
            <a:gradFill>
              <a:gsLst>
                <a:gs pos="50000">
                  <a:srgbClr val="C00000">
                    <a:lumMod val="60000"/>
                    <a:lumOff val="40000"/>
                  </a:srgbClr>
                </a:gs>
                <a:gs pos="100000">
                  <a:srgbClr val="C00000">
                    <a:lumMod val="75000"/>
                  </a:srgbClr>
                </a:gs>
                <a:gs pos="0">
                  <a:srgbClr val="C00000">
                    <a:lumMod val="60000"/>
                    <a:lumOff val="40000"/>
                  </a:srgbClr>
                </a:gs>
              </a:gsLst>
              <a:lin ang="8100000" scaled="0"/>
            </a:gradFill>
            <a:prstDash val="solid"/>
          </a:ln>
          <a:effectLst>
            <a:innerShdw blurRad="266700" dist="203200" dir="18900000">
              <a:prstClr val="black">
                <a:alpha val="20000"/>
              </a:prstClr>
            </a:innerShdw>
          </a:effectLst>
        </p:spPr>
        <p:txBody>
          <a:bodyPr lIns="68571" tIns="34289" rIns="68571" bIns="34289" anchor="ctr"/>
          <a:lstStyle/>
          <a:p>
            <a:pPr algn="ctr" defTabSz="685698">
              <a:defRPr/>
            </a:pPr>
            <a:r>
              <a:rPr lang="en-US" altLang="zh-CN" kern="0" dirty="0">
                <a:solidFill>
                  <a:prstClr val="white"/>
                </a:solidFill>
                <a:latin typeface="微软雅黑" panose="020B0503020204020204" pitchFamily="34" charset="-122"/>
                <a:ea typeface="微软雅黑" panose="020B0503020204020204" pitchFamily="34" charset="-122"/>
              </a:rPr>
              <a:t>01</a:t>
            </a: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52" name="矩形 10">
            <a:extLst>
              <a:ext uri="{FF2B5EF4-FFF2-40B4-BE49-F238E27FC236}">
                <a16:creationId xmlns:a16="http://schemas.microsoft.com/office/drawing/2014/main" id="{AB616628-02AE-4371-986E-E6C56B6B6C1E}"/>
              </a:ext>
            </a:extLst>
          </p:cNvPr>
          <p:cNvSpPr/>
          <p:nvPr/>
        </p:nvSpPr>
        <p:spPr>
          <a:xfrm>
            <a:off x="2269498" y="3418332"/>
            <a:ext cx="509858" cy="55584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C00000"/>
          </a:solidFill>
          <a:ln w="15875" cap="flat" cmpd="sng" algn="ctr">
            <a:gradFill>
              <a:gsLst>
                <a:gs pos="50000">
                  <a:srgbClr val="C00000">
                    <a:lumMod val="60000"/>
                    <a:lumOff val="40000"/>
                  </a:srgbClr>
                </a:gs>
                <a:gs pos="100000">
                  <a:srgbClr val="C00000">
                    <a:lumMod val="75000"/>
                  </a:srgbClr>
                </a:gs>
                <a:gs pos="0">
                  <a:srgbClr val="C00000">
                    <a:lumMod val="60000"/>
                    <a:lumOff val="40000"/>
                  </a:srgbClr>
                </a:gs>
              </a:gsLst>
              <a:lin ang="8100000" scaled="0"/>
            </a:gradFill>
            <a:prstDash val="solid"/>
          </a:ln>
          <a:effectLst>
            <a:innerShdw blurRad="266700" dist="203200" dir="18900000">
              <a:prstClr val="black">
                <a:alpha val="20000"/>
              </a:prstClr>
            </a:innerShdw>
          </a:effectLst>
        </p:spPr>
        <p:txBody>
          <a:bodyPr lIns="68571" tIns="34289" rIns="68571" bIns="34289" anchor="ctr"/>
          <a:lstStyle/>
          <a:p>
            <a:pPr algn="ctr" defTabSz="685698">
              <a:defRPr/>
            </a:pPr>
            <a:r>
              <a:rPr lang="en-US" altLang="zh-CN" kern="0" dirty="0">
                <a:solidFill>
                  <a:prstClr val="white"/>
                </a:solidFill>
                <a:latin typeface="微软雅黑" panose="020B0503020204020204" pitchFamily="34" charset="-122"/>
                <a:ea typeface="微软雅黑" panose="020B0503020204020204" pitchFamily="34" charset="-122"/>
              </a:rPr>
              <a:t>02</a:t>
            </a: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53" name="矩形 10">
            <a:extLst>
              <a:ext uri="{FF2B5EF4-FFF2-40B4-BE49-F238E27FC236}">
                <a16:creationId xmlns:a16="http://schemas.microsoft.com/office/drawing/2014/main" id="{0B043DA7-7219-455A-9D15-B21DB8E9A84B}"/>
              </a:ext>
            </a:extLst>
          </p:cNvPr>
          <p:cNvSpPr/>
          <p:nvPr/>
        </p:nvSpPr>
        <p:spPr>
          <a:xfrm>
            <a:off x="3941626" y="2755202"/>
            <a:ext cx="509858" cy="55584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C00000"/>
          </a:solidFill>
          <a:ln w="15875" cap="flat" cmpd="sng" algn="ctr">
            <a:gradFill>
              <a:gsLst>
                <a:gs pos="50000">
                  <a:srgbClr val="C00000">
                    <a:lumMod val="60000"/>
                    <a:lumOff val="40000"/>
                  </a:srgbClr>
                </a:gs>
                <a:gs pos="100000">
                  <a:srgbClr val="C00000">
                    <a:lumMod val="75000"/>
                  </a:srgbClr>
                </a:gs>
                <a:gs pos="0">
                  <a:srgbClr val="C00000">
                    <a:lumMod val="60000"/>
                    <a:lumOff val="40000"/>
                  </a:srgbClr>
                </a:gs>
              </a:gsLst>
              <a:lin ang="8100000" scaled="0"/>
            </a:gradFill>
            <a:prstDash val="solid"/>
          </a:ln>
          <a:effectLst>
            <a:innerShdw blurRad="266700" dist="203200" dir="18900000">
              <a:prstClr val="black">
                <a:alpha val="20000"/>
              </a:prstClr>
            </a:innerShdw>
          </a:effectLst>
        </p:spPr>
        <p:txBody>
          <a:bodyPr lIns="68571" tIns="34289" rIns="68571" bIns="34289" anchor="ctr"/>
          <a:lstStyle/>
          <a:p>
            <a:pPr algn="ctr" defTabSz="685698">
              <a:defRPr/>
            </a:pPr>
            <a:r>
              <a:rPr lang="en-US" altLang="zh-CN" kern="0" dirty="0">
                <a:solidFill>
                  <a:prstClr val="white"/>
                </a:solidFill>
                <a:latin typeface="微软雅黑" panose="020B0503020204020204" pitchFamily="34" charset="-122"/>
                <a:ea typeface="微软雅黑" panose="020B0503020204020204" pitchFamily="34" charset="-122"/>
              </a:rPr>
              <a:t>03</a:t>
            </a: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D6ED97B8-260C-422A-A069-E71BFF94E348}"/>
              </a:ext>
            </a:extLst>
          </p:cNvPr>
          <p:cNvGrpSpPr/>
          <p:nvPr/>
        </p:nvGrpSpPr>
        <p:grpSpPr>
          <a:xfrm>
            <a:off x="7403279" y="2832303"/>
            <a:ext cx="1002162" cy="1092550"/>
            <a:chOff x="7195936" y="580624"/>
            <a:chExt cx="1099775" cy="1198967"/>
          </a:xfrm>
        </p:grpSpPr>
        <p:sp>
          <p:nvSpPr>
            <p:cNvPr id="55" name="矩形 10">
              <a:extLst>
                <a:ext uri="{FF2B5EF4-FFF2-40B4-BE49-F238E27FC236}">
                  <a16:creationId xmlns:a16="http://schemas.microsoft.com/office/drawing/2014/main" id="{DC545F57-E01C-4DB4-BDFC-A9E21C6A6AF7}"/>
                </a:ext>
              </a:extLst>
            </p:cNvPr>
            <p:cNvSpPr>
              <a:spLocks noChangeAspect="1"/>
            </p:cNvSpPr>
            <p:nvPr/>
          </p:nvSpPr>
          <p:spPr>
            <a:xfrm>
              <a:off x="7195936" y="580624"/>
              <a:ext cx="1099775" cy="1198967"/>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gradFill flip="none" rotWithShape="1">
              <a:gsLst>
                <a:gs pos="50000">
                  <a:srgbClr val="FFFFFF">
                    <a:lumMod val="95000"/>
                  </a:srgbClr>
                </a:gs>
                <a:gs pos="100000">
                  <a:srgbClr val="FFFFFF">
                    <a:lumMod val="75000"/>
                  </a:srgbClr>
                </a:gs>
                <a:gs pos="0">
                  <a:srgbClr val="FFFFFF"/>
                </a:gs>
              </a:gsLst>
              <a:lin ang="18900000" scaled="0"/>
              <a:tileRect/>
            </a:gradFill>
            <a:ln w="15875" cap="flat" cmpd="sng" algn="ctr">
              <a:gradFill>
                <a:gsLst>
                  <a:gs pos="100000">
                    <a:srgbClr val="FFFFFF">
                      <a:lumMod val="85000"/>
                    </a:srgbClr>
                  </a:gs>
                  <a:gs pos="0">
                    <a:srgbClr val="FFFFFF"/>
                  </a:gs>
                </a:gsLst>
                <a:lin ang="8100000" scaled="0"/>
              </a:gradFill>
              <a:prstDash val="solid"/>
            </a:ln>
            <a:effectLst>
              <a:outerShdw blurRad="444500" dist="254000" dir="8100000" algn="tr" rotWithShape="0">
                <a:prstClr val="black">
                  <a:alpha val="50000"/>
                </a:prstClr>
              </a:outerShdw>
            </a:effectLst>
          </p:spPr>
          <p:txBody>
            <a:bodyPr anchor="ctr"/>
            <a:lstStyle/>
            <a:p>
              <a:pPr algn="ctr" defTabSz="685698">
                <a:defRPr/>
              </a:pPr>
              <a:endParaRPr lang="zh-CN" altLang="en-US" sz="1400" kern="0">
                <a:solidFill>
                  <a:prstClr val="white"/>
                </a:solidFill>
                <a:latin typeface="微软雅黑" panose="020B0503020204020204" pitchFamily="34" charset="-122"/>
                <a:ea typeface="微软雅黑" panose="020B0503020204020204" pitchFamily="34" charset="-122"/>
              </a:endParaRPr>
            </a:p>
          </p:txBody>
        </p:sp>
        <p:sp>
          <p:nvSpPr>
            <p:cNvPr id="56" name="KSO_Shape">
              <a:extLst>
                <a:ext uri="{FF2B5EF4-FFF2-40B4-BE49-F238E27FC236}">
                  <a16:creationId xmlns:a16="http://schemas.microsoft.com/office/drawing/2014/main" id="{2A7BD8AA-AA9E-4BD1-A810-0A7F1353616C}"/>
                </a:ext>
              </a:extLst>
            </p:cNvPr>
            <p:cNvSpPr>
              <a:spLocks/>
            </p:cNvSpPr>
            <p:nvPr/>
          </p:nvSpPr>
          <p:spPr bwMode="auto">
            <a:xfrm>
              <a:off x="7535538" y="927765"/>
              <a:ext cx="420570" cy="504684"/>
            </a:xfrm>
            <a:custGeom>
              <a:avLst/>
              <a:gdLst>
                <a:gd name="T0" fmla="*/ 1234903 w 2578"/>
                <a:gd name="T1" fmla="*/ 1800397 h 2775"/>
                <a:gd name="T2" fmla="*/ 1186284 w 2578"/>
                <a:gd name="T3" fmla="*/ 928421 h 2775"/>
                <a:gd name="T4" fmla="*/ 1119515 w 2578"/>
                <a:gd name="T5" fmla="*/ 829156 h 2775"/>
                <a:gd name="T6" fmla="*/ 1329546 w 2578"/>
                <a:gd name="T7" fmla="*/ 753896 h 2775"/>
                <a:gd name="T8" fmla="*/ 1265370 w 2578"/>
                <a:gd name="T9" fmla="*/ 829156 h 2775"/>
                <a:gd name="T10" fmla="*/ 1498089 w 2578"/>
                <a:gd name="T11" fmla="*/ 1015359 h 2775"/>
                <a:gd name="T12" fmla="*/ 1669225 w 2578"/>
                <a:gd name="T13" fmla="*/ 1012764 h 2775"/>
                <a:gd name="T14" fmla="*/ 1671170 w 2578"/>
                <a:gd name="T15" fmla="*/ 1363111 h 2775"/>
                <a:gd name="T16" fmla="*/ 877721 w 2578"/>
                <a:gd name="T17" fmla="*/ 1363111 h 2775"/>
                <a:gd name="T18" fmla="*/ 1592084 w 2578"/>
                <a:gd name="T19" fmla="*/ 1363111 h 2775"/>
                <a:gd name="T20" fmla="*/ 1265370 w 2578"/>
                <a:gd name="T21" fmla="*/ 1431883 h 2775"/>
                <a:gd name="T22" fmla="*/ 1195360 w 2578"/>
                <a:gd name="T23" fmla="*/ 1479245 h 2775"/>
                <a:gd name="T24" fmla="*/ 1155817 w 2578"/>
                <a:gd name="T25" fmla="*/ 1363111 h 2775"/>
                <a:gd name="T26" fmla="*/ 1197953 w 2578"/>
                <a:gd name="T27" fmla="*/ 1118517 h 2775"/>
                <a:gd name="T28" fmla="*/ 1265370 w 2578"/>
                <a:gd name="T29" fmla="*/ 1294988 h 2775"/>
                <a:gd name="T30" fmla="*/ 1265370 w 2578"/>
                <a:gd name="T31" fmla="*/ 1431883 h 2775"/>
                <a:gd name="T32" fmla="*/ 726032 w 2578"/>
                <a:gd name="T33" fmla="*/ 1115922 h 2775"/>
                <a:gd name="T34" fmla="*/ 269669 w 2578"/>
                <a:gd name="T35" fmla="*/ 1223621 h 2775"/>
                <a:gd name="T36" fmla="*/ 269669 w 2578"/>
                <a:gd name="T37" fmla="*/ 1115922 h 2775"/>
                <a:gd name="T38" fmla="*/ 269669 w 2578"/>
                <a:gd name="T39" fmla="*/ 1043906 h 2775"/>
                <a:gd name="T40" fmla="*/ 269669 w 2578"/>
                <a:gd name="T41" fmla="*/ 935558 h 2775"/>
                <a:gd name="T42" fmla="*/ 768168 w 2578"/>
                <a:gd name="T43" fmla="*/ 1043906 h 2775"/>
                <a:gd name="T44" fmla="*/ 215865 w 2578"/>
                <a:gd name="T45" fmla="*/ 629977 h 2775"/>
                <a:gd name="T46" fmla="*/ 989219 w 2578"/>
                <a:gd name="T47" fmla="*/ 576127 h 2775"/>
                <a:gd name="T48" fmla="*/ 989219 w 2578"/>
                <a:gd name="T49" fmla="*/ 683826 h 2775"/>
                <a:gd name="T50" fmla="*/ 269669 w 2578"/>
                <a:gd name="T51" fmla="*/ 864191 h 2775"/>
                <a:gd name="T52" fmla="*/ 269669 w 2578"/>
                <a:gd name="T53" fmla="*/ 755842 h 2775"/>
                <a:gd name="T54" fmla="*/ 1007369 w 2578"/>
                <a:gd name="T55" fmla="*/ 759086 h 2775"/>
                <a:gd name="T56" fmla="*/ 978847 w 2578"/>
                <a:gd name="T57" fmla="*/ 864191 h 2775"/>
                <a:gd name="T58" fmla="*/ 1151279 w 2578"/>
                <a:gd name="T59" fmla="*/ 467779 h 2775"/>
                <a:gd name="T60" fmla="*/ 969123 w 2578"/>
                <a:gd name="T61" fmla="*/ 288064 h 2775"/>
                <a:gd name="T62" fmla="*/ 845309 w 2578"/>
                <a:gd name="T63" fmla="*/ 432095 h 2775"/>
                <a:gd name="T64" fmla="*/ 287820 w 2578"/>
                <a:gd name="T65" fmla="*/ 305581 h 2775"/>
                <a:gd name="T66" fmla="*/ 287820 w 2578"/>
                <a:gd name="T67" fmla="*/ 288064 h 2775"/>
                <a:gd name="T68" fmla="*/ 107608 w 2578"/>
                <a:gd name="T69" fmla="*/ 1511685 h 2775"/>
                <a:gd name="T70" fmla="*/ 790856 w 2578"/>
                <a:gd name="T71" fmla="*/ 1692049 h 2775"/>
                <a:gd name="T72" fmla="*/ 215865 w 2578"/>
                <a:gd name="T73" fmla="*/ 1799748 h 2775"/>
                <a:gd name="T74" fmla="*/ 0 w 2578"/>
                <a:gd name="T75" fmla="*/ 395763 h 2775"/>
                <a:gd name="T76" fmla="*/ 325418 w 2578"/>
                <a:gd name="T77" fmla="*/ 216048 h 2775"/>
                <a:gd name="T78" fmla="*/ 429137 w 2578"/>
                <a:gd name="T79" fmla="*/ 179715 h 2775"/>
                <a:gd name="T80" fmla="*/ 825213 w 2578"/>
                <a:gd name="T81" fmla="*/ 179715 h 2775"/>
                <a:gd name="T82" fmla="*/ 933470 w 2578"/>
                <a:gd name="T83" fmla="*/ 216048 h 2775"/>
                <a:gd name="T84" fmla="*/ 1258888 w 2578"/>
                <a:gd name="T85" fmla="*/ 395763 h 2775"/>
                <a:gd name="T86" fmla="*/ 1151279 w 2578"/>
                <a:gd name="T87" fmla="*/ 719510 h 2775"/>
                <a:gd name="T88" fmla="*/ 627499 w 2578"/>
                <a:gd name="T89" fmla="*/ 97968 h 2775"/>
                <a:gd name="T90" fmla="*/ 627499 w 2578"/>
                <a:gd name="T91" fmla="*/ 302337 h 2775"/>
                <a:gd name="T92" fmla="*/ 627499 w 2578"/>
                <a:gd name="T93" fmla="*/ 97968 h 27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578" h="2775">
                  <a:moveTo>
                    <a:pt x="2578" y="2101"/>
                  </a:moveTo>
                  <a:cubicBezTo>
                    <a:pt x="2578" y="2473"/>
                    <a:pt x="2277" y="2775"/>
                    <a:pt x="1905" y="2775"/>
                  </a:cubicBezTo>
                  <a:cubicBezTo>
                    <a:pt x="1533" y="2775"/>
                    <a:pt x="1232" y="2473"/>
                    <a:pt x="1232" y="2101"/>
                  </a:cubicBezTo>
                  <a:cubicBezTo>
                    <a:pt x="1232" y="1750"/>
                    <a:pt x="1487" y="1462"/>
                    <a:pt x="1830" y="1431"/>
                  </a:cubicBezTo>
                  <a:cubicBezTo>
                    <a:pt x="1830" y="1278"/>
                    <a:pt x="1830" y="1278"/>
                    <a:pt x="1830" y="1278"/>
                  </a:cubicBezTo>
                  <a:cubicBezTo>
                    <a:pt x="1727" y="1278"/>
                    <a:pt x="1727" y="1278"/>
                    <a:pt x="1727" y="1278"/>
                  </a:cubicBezTo>
                  <a:cubicBezTo>
                    <a:pt x="1727" y="1162"/>
                    <a:pt x="1727" y="1162"/>
                    <a:pt x="1727" y="1162"/>
                  </a:cubicBezTo>
                  <a:cubicBezTo>
                    <a:pt x="2051" y="1162"/>
                    <a:pt x="2051" y="1162"/>
                    <a:pt x="2051" y="1162"/>
                  </a:cubicBezTo>
                  <a:cubicBezTo>
                    <a:pt x="2051" y="1278"/>
                    <a:pt x="2051" y="1278"/>
                    <a:pt x="2051" y="1278"/>
                  </a:cubicBezTo>
                  <a:cubicBezTo>
                    <a:pt x="1952" y="1278"/>
                    <a:pt x="1952" y="1278"/>
                    <a:pt x="1952" y="1278"/>
                  </a:cubicBezTo>
                  <a:cubicBezTo>
                    <a:pt x="1952" y="1431"/>
                    <a:pt x="1952" y="1431"/>
                    <a:pt x="1952" y="1431"/>
                  </a:cubicBezTo>
                  <a:cubicBezTo>
                    <a:pt x="2081" y="1443"/>
                    <a:pt x="2214" y="1491"/>
                    <a:pt x="2311" y="1565"/>
                  </a:cubicBezTo>
                  <a:cubicBezTo>
                    <a:pt x="2445" y="1431"/>
                    <a:pt x="2445" y="1431"/>
                    <a:pt x="2445" y="1431"/>
                  </a:cubicBezTo>
                  <a:cubicBezTo>
                    <a:pt x="2575" y="1561"/>
                    <a:pt x="2575" y="1561"/>
                    <a:pt x="2575" y="1561"/>
                  </a:cubicBezTo>
                  <a:cubicBezTo>
                    <a:pt x="2441" y="1695"/>
                    <a:pt x="2441" y="1695"/>
                    <a:pt x="2441" y="1695"/>
                  </a:cubicBezTo>
                  <a:cubicBezTo>
                    <a:pt x="2527" y="1808"/>
                    <a:pt x="2578" y="1949"/>
                    <a:pt x="2578" y="2101"/>
                  </a:cubicBezTo>
                  <a:close/>
                  <a:moveTo>
                    <a:pt x="1905" y="1550"/>
                  </a:moveTo>
                  <a:cubicBezTo>
                    <a:pt x="1601" y="1550"/>
                    <a:pt x="1354" y="1798"/>
                    <a:pt x="1354" y="2101"/>
                  </a:cubicBezTo>
                  <a:cubicBezTo>
                    <a:pt x="1354" y="2405"/>
                    <a:pt x="1601" y="2652"/>
                    <a:pt x="1905" y="2652"/>
                  </a:cubicBezTo>
                  <a:cubicBezTo>
                    <a:pt x="2209" y="2652"/>
                    <a:pt x="2456" y="2405"/>
                    <a:pt x="2456" y="2101"/>
                  </a:cubicBezTo>
                  <a:cubicBezTo>
                    <a:pt x="2456" y="1798"/>
                    <a:pt x="2209" y="1550"/>
                    <a:pt x="1905" y="1550"/>
                  </a:cubicBezTo>
                  <a:close/>
                  <a:moveTo>
                    <a:pt x="1952" y="2207"/>
                  </a:moveTo>
                  <a:cubicBezTo>
                    <a:pt x="1952" y="2280"/>
                    <a:pt x="1952" y="2280"/>
                    <a:pt x="1952" y="2280"/>
                  </a:cubicBezTo>
                  <a:cubicBezTo>
                    <a:pt x="1844" y="2280"/>
                    <a:pt x="1844" y="2280"/>
                    <a:pt x="1844" y="2280"/>
                  </a:cubicBezTo>
                  <a:cubicBezTo>
                    <a:pt x="1844" y="2207"/>
                    <a:pt x="1844" y="2207"/>
                    <a:pt x="1844" y="2207"/>
                  </a:cubicBezTo>
                  <a:cubicBezTo>
                    <a:pt x="1807" y="2186"/>
                    <a:pt x="1783" y="2147"/>
                    <a:pt x="1783" y="2101"/>
                  </a:cubicBezTo>
                  <a:cubicBezTo>
                    <a:pt x="1783" y="2056"/>
                    <a:pt x="1812" y="2017"/>
                    <a:pt x="1848" y="1996"/>
                  </a:cubicBezTo>
                  <a:cubicBezTo>
                    <a:pt x="1848" y="1724"/>
                    <a:pt x="1848" y="1724"/>
                    <a:pt x="1848" y="1724"/>
                  </a:cubicBezTo>
                  <a:cubicBezTo>
                    <a:pt x="1952" y="1724"/>
                    <a:pt x="1952" y="1724"/>
                    <a:pt x="1952" y="1724"/>
                  </a:cubicBezTo>
                  <a:cubicBezTo>
                    <a:pt x="1952" y="1996"/>
                    <a:pt x="1952" y="1996"/>
                    <a:pt x="1952" y="1996"/>
                  </a:cubicBezTo>
                  <a:cubicBezTo>
                    <a:pt x="1989" y="2017"/>
                    <a:pt x="2027" y="2056"/>
                    <a:pt x="2027" y="2101"/>
                  </a:cubicBezTo>
                  <a:cubicBezTo>
                    <a:pt x="2027" y="2147"/>
                    <a:pt x="1989" y="2186"/>
                    <a:pt x="1952" y="2207"/>
                  </a:cubicBezTo>
                  <a:close/>
                  <a:moveTo>
                    <a:pt x="416" y="1720"/>
                  </a:moveTo>
                  <a:cubicBezTo>
                    <a:pt x="1120" y="1720"/>
                    <a:pt x="1120" y="1720"/>
                    <a:pt x="1120" y="1720"/>
                  </a:cubicBezTo>
                  <a:cubicBezTo>
                    <a:pt x="1094" y="1773"/>
                    <a:pt x="1074" y="1828"/>
                    <a:pt x="1060" y="1886"/>
                  </a:cubicBezTo>
                  <a:cubicBezTo>
                    <a:pt x="416" y="1886"/>
                    <a:pt x="416" y="1886"/>
                    <a:pt x="416" y="1886"/>
                  </a:cubicBezTo>
                  <a:cubicBezTo>
                    <a:pt x="370" y="1886"/>
                    <a:pt x="333" y="1849"/>
                    <a:pt x="333" y="1803"/>
                  </a:cubicBezTo>
                  <a:cubicBezTo>
                    <a:pt x="333" y="1757"/>
                    <a:pt x="370" y="1720"/>
                    <a:pt x="416" y="1720"/>
                  </a:cubicBezTo>
                  <a:close/>
                  <a:moveTo>
                    <a:pt x="1185" y="1609"/>
                  </a:moveTo>
                  <a:cubicBezTo>
                    <a:pt x="416" y="1609"/>
                    <a:pt x="416" y="1609"/>
                    <a:pt x="416" y="1609"/>
                  </a:cubicBezTo>
                  <a:cubicBezTo>
                    <a:pt x="370" y="1609"/>
                    <a:pt x="333" y="1572"/>
                    <a:pt x="333" y="1526"/>
                  </a:cubicBezTo>
                  <a:cubicBezTo>
                    <a:pt x="333" y="1480"/>
                    <a:pt x="370" y="1442"/>
                    <a:pt x="416" y="1442"/>
                  </a:cubicBezTo>
                  <a:cubicBezTo>
                    <a:pt x="1338" y="1442"/>
                    <a:pt x="1338" y="1442"/>
                    <a:pt x="1338" y="1442"/>
                  </a:cubicBezTo>
                  <a:cubicBezTo>
                    <a:pt x="1279" y="1491"/>
                    <a:pt x="1228" y="1547"/>
                    <a:pt x="1185" y="1609"/>
                  </a:cubicBezTo>
                  <a:close/>
                  <a:moveTo>
                    <a:pt x="416" y="1054"/>
                  </a:moveTo>
                  <a:cubicBezTo>
                    <a:pt x="370" y="1054"/>
                    <a:pt x="333" y="1017"/>
                    <a:pt x="333" y="971"/>
                  </a:cubicBezTo>
                  <a:cubicBezTo>
                    <a:pt x="333" y="925"/>
                    <a:pt x="370" y="888"/>
                    <a:pt x="416" y="888"/>
                  </a:cubicBezTo>
                  <a:cubicBezTo>
                    <a:pt x="1526" y="888"/>
                    <a:pt x="1526" y="888"/>
                    <a:pt x="1526" y="888"/>
                  </a:cubicBezTo>
                  <a:cubicBezTo>
                    <a:pt x="1572" y="888"/>
                    <a:pt x="1609" y="925"/>
                    <a:pt x="1609" y="971"/>
                  </a:cubicBezTo>
                  <a:cubicBezTo>
                    <a:pt x="1609" y="1017"/>
                    <a:pt x="1572" y="1054"/>
                    <a:pt x="1526" y="1054"/>
                  </a:cubicBezTo>
                  <a:lnTo>
                    <a:pt x="416" y="1054"/>
                  </a:lnTo>
                  <a:close/>
                  <a:moveTo>
                    <a:pt x="416" y="1332"/>
                  </a:moveTo>
                  <a:cubicBezTo>
                    <a:pt x="370" y="1332"/>
                    <a:pt x="333" y="1294"/>
                    <a:pt x="333" y="1248"/>
                  </a:cubicBezTo>
                  <a:cubicBezTo>
                    <a:pt x="333" y="1202"/>
                    <a:pt x="370" y="1165"/>
                    <a:pt x="416" y="1165"/>
                  </a:cubicBezTo>
                  <a:cubicBezTo>
                    <a:pt x="1526" y="1165"/>
                    <a:pt x="1526" y="1165"/>
                    <a:pt x="1526" y="1165"/>
                  </a:cubicBezTo>
                  <a:cubicBezTo>
                    <a:pt x="1536" y="1165"/>
                    <a:pt x="1545" y="1168"/>
                    <a:pt x="1554" y="1170"/>
                  </a:cubicBezTo>
                  <a:cubicBezTo>
                    <a:pt x="1554" y="1311"/>
                    <a:pt x="1554" y="1311"/>
                    <a:pt x="1554" y="1311"/>
                  </a:cubicBezTo>
                  <a:cubicBezTo>
                    <a:pt x="1539" y="1318"/>
                    <a:pt x="1525" y="1324"/>
                    <a:pt x="1510" y="1332"/>
                  </a:cubicBezTo>
                  <a:lnTo>
                    <a:pt x="416" y="1332"/>
                  </a:lnTo>
                  <a:close/>
                  <a:moveTo>
                    <a:pt x="1776" y="721"/>
                  </a:moveTo>
                  <a:cubicBezTo>
                    <a:pt x="1776" y="568"/>
                    <a:pt x="1651" y="444"/>
                    <a:pt x="1498" y="444"/>
                  </a:cubicBezTo>
                  <a:cubicBezTo>
                    <a:pt x="1495" y="444"/>
                    <a:pt x="1495" y="444"/>
                    <a:pt x="1495" y="444"/>
                  </a:cubicBezTo>
                  <a:cubicBezTo>
                    <a:pt x="1497" y="453"/>
                    <a:pt x="1498" y="462"/>
                    <a:pt x="1498" y="471"/>
                  </a:cubicBezTo>
                  <a:cubicBezTo>
                    <a:pt x="1498" y="579"/>
                    <a:pt x="1411" y="666"/>
                    <a:pt x="1304" y="666"/>
                  </a:cubicBezTo>
                  <a:cubicBezTo>
                    <a:pt x="638" y="666"/>
                    <a:pt x="638" y="666"/>
                    <a:pt x="638" y="666"/>
                  </a:cubicBezTo>
                  <a:cubicBezTo>
                    <a:pt x="531" y="666"/>
                    <a:pt x="444" y="579"/>
                    <a:pt x="444" y="471"/>
                  </a:cubicBezTo>
                  <a:cubicBezTo>
                    <a:pt x="444" y="462"/>
                    <a:pt x="445" y="453"/>
                    <a:pt x="447" y="444"/>
                  </a:cubicBezTo>
                  <a:cubicBezTo>
                    <a:pt x="444" y="444"/>
                    <a:pt x="444" y="444"/>
                    <a:pt x="444" y="444"/>
                  </a:cubicBezTo>
                  <a:cubicBezTo>
                    <a:pt x="291" y="444"/>
                    <a:pt x="166" y="568"/>
                    <a:pt x="166" y="721"/>
                  </a:cubicBezTo>
                  <a:cubicBezTo>
                    <a:pt x="166" y="2330"/>
                    <a:pt x="166" y="2330"/>
                    <a:pt x="166" y="2330"/>
                  </a:cubicBezTo>
                  <a:cubicBezTo>
                    <a:pt x="166" y="2483"/>
                    <a:pt x="291" y="2608"/>
                    <a:pt x="444" y="2608"/>
                  </a:cubicBezTo>
                  <a:cubicBezTo>
                    <a:pt x="1220" y="2608"/>
                    <a:pt x="1220" y="2608"/>
                    <a:pt x="1220" y="2608"/>
                  </a:cubicBezTo>
                  <a:cubicBezTo>
                    <a:pt x="1271" y="2672"/>
                    <a:pt x="1331" y="2728"/>
                    <a:pt x="1398" y="2774"/>
                  </a:cubicBezTo>
                  <a:cubicBezTo>
                    <a:pt x="333" y="2774"/>
                    <a:pt x="333" y="2774"/>
                    <a:pt x="333" y="2774"/>
                  </a:cubicBezTo>
                  <a:cubicBezTo>
                    <a:pt x="180" y="2774"/>
                    <a:pt x="0" y="2650"/>
                    <a:pt x="0" y="2497"/>
                  </a:cubicBezTo>
                  <a:cubicBezTo>
                    <a:pt x="0" y="610"/>
                    <a:pt x="0" y="610"/>
                    <a:pt x="0" y="610"/>
                  </a:cubicBezTo>
                  <a:cubicBezTo>
                    <a:pt x="0" y="457"/>
                    <a:pt x="180" y="333"/>
                    <a:pt x="333" y="333"/>
                  </a:cubicBezTo>
                  <a:cubicBezTo>
                    <a:pt x="502" y="333"/>
                    <a:pt x="502" y="333"/>
                    <a:pt x="502" y="333"/>
                  </a:cubicBezTo>
                  <a:cubicBezTo>
                    <a:pt x="537" y="298"/>
                    <a:pt x="585" y="277"/>
                    <a:pt x="638" y="277"/>
                  </a:cubicBezTo>
                  <a:cubicBezTo>
                    <a:pt x="662" y="277"/>
                    <a:pt x="662" y="277"/>
                    <a:pt x="662" y="277"/>
                  </a:cubicBezTo>
                  <a:cubicBezTo>
                    <a:pt x="678" y="122"/>
                    <a:pt x="808" y="0"/>
                    <a:pt x="968" y="0"/>
                  </a:cubicBezTo>
                  <a:cubicBezTo>
                    <a:pt x="1127" y="0"/>
                    <a:pt x="1257" y="122"/>
                    <a:pt x="1273" y="277"/>
                  </a:cubicBezTo>
                  <a:cubicBezTo>
                    <a:pt x="1304" y="277"/>
                    <a:pt x="1304" y="277"/>
                    <a:pt x="1304" y="277"/>
                  </a:cubicBezTo>
                  <a:cubicBezTo>
                    <a:pt x="1357" y="277"/>
                    <a:pt x="1405" y="298"/>
                    <a:pt x="1440" y="333"/>
                  </a:cubicBezTo>
                  <a:cubicBezTo>
                    <a:pt x="1609" y="333"/>
                    <a:pt x="1609" y="333"/>
                    <a:pt x="1609" y="333"/>
                  </a:cubicBezTo>
                  <a:cubicBezTo>
                    <a:pt x="1763" y="333"/>
                    <a:pt x="1942" y="457"/>
                    <a:pt x="1942" y="610"/>
                  </a:cubicBezTo>
                  <a:cubicBezTo>
                    <a:pt x="1942" y="1109"/>
                    <a:pt x="1942" y="1109"/>
                    <a:pt x="1942" y="1109"/>
                  </a:cubicBezTo>
                  <a:cubicBezTo>
                    <a:pt x="1776" y="1109"/>
                    <a:pt x="1776" y="1109"/>
                    <a:pt x="1776" y="1109"/>
                  </a:cubicBezTo>
                  <a:lnTo>
                    <a:pt x="1776" y="721"/>
                  </a:lnTo>
                  <a:close/>
                  <a:moveTo>
                    <a:pt x="968" y="151"/>
                  </a:moveTo>
                  <a:cubicBezTo>
                    <a:pt x="881" y="151"/>
                    <a:pt x="810" y="222"/>
                    <a:pt x="810" y="308"/>
                  </a:cubicBezTo>
                  <a:cubicBezTo>
                    <a:pt x="810" y="395"/>
                    <a:pt x="881" y="466"/>
                    <a:pt x="968" y="466"/>
                  </a:cubicBezTo>
                  <a:cubicBezTo>
                    <a:pt x="1055" y="466"/>
                    <a:pt x="1125" y="395"/>
                    <a:pt x="1125" y="308"/>
                  </a:cubicBezTo>
                  <a:cubicBezTo>
                    <a:pt x="1125" y="222"/>
                    <a:pt x="1055" y="151"/>
                    <a:pt x="968" y="151"/>
                  </a:cubicBezTo>
                  <a:close/>
                </a:path>
              </a:pathLst>
            </a:custGeom>
            <a:solidFill>
              <a:srgbClr val="FFFFFF">
                <a:lumMod val="50000"/>
              </a:srgb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698">
                <a:defRPr/>
              </a:pPr>
              <a:endParaRPr lang="zh-CN" altLang="en-US" sz="140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57" name="矩形 10">
            <a:extLst>
              <a:ext uri="{FF2B5EF4-FFF2-40B4-BE49-F238E27FC236}">
                <a16:creationId xmlns:a16="http://schemas.microsoft.com/office/drawing/2014/main" id="{8D36ABD8-E998-4883-9E95-A0C55DEF2CAF}"/>
              </a:ext>
            </a:extLst>
          </p:cNvPr>
          <p:cNvSpPr/>
          <p:nvPr/>
        </p:nvSpPr>
        <p:spPr>
          <a:xfrm>
            <a:off x="5527471" y="3380509"/>
            <a:ext cx="509858" cy="55584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C00000"/>
          </a:solidFill>
          <a:ln w="15875" cap="flat" cmpd="sng" algn="ctr">
            <a:gradFill>
              <a:gsLst>
                <a:gs pos="50000">
                  <a:srgbClr val="C00000">
                    <a:lumMod val="60000"/>
                    <a:lumOff val="40000"/>
                  </a:srgbClr>
                </a:gs>
                <a:gs pos="100000">
                  <a:srgbClr val="C00000">
                    <a:lumMod val="75000"/>
                  </a:srgbClr>
                </a:gs>
                <a:gs pos="0">
                  <a:srgbClr val="C00000">
                    <a:lumMod val="60000"/>
                    <a:lumOff val="40000"/>
                  </a:srgbClr>
                </a:gs>
              </a:gsLst>
              <a:lin ang="8100000" scaled="0"/>
            </a:gradFill>
            <a:prstDash val="solid"/>
          </a:ln>
          <a:effectLst>
            <a:innerShdw blurRad="266700" dist="203200" dir="18900000">
              <a:prstClr val="black">
                <a:alpha val="20000"/>
              </a:prstClr>
            </a:innerShdw>
          </a:effectLst>
        </p:spPr>
        <p:txBody>
          <a:bodyPr lIns="68571" tIns="34289" rIns="68571" bIns="34289" anchor="ctr"/>
          <a:lstStyle/>
          <a:p>
            <a:pPr algn="ctr" defTabSz="685698">
              <a:defRPr/>
            </a:pPr>
            <a:r>
              <a:rPr lang="en-US" altLang="zh-CN" kern="0" dirty="0">
                <a:solidFill>
                  <a:prstClr val="white"/>
                </a:solidFill>
                <a:latin typeface="微软雅黑" panose="020B0503020204020204" pitchFamily="34" charset="-122"/>
                <a:ea typeface="微软雅黑" panose="020B0503020204020204" pitchFamily="34" charset="-122"/>
              </a:rPr>
              <a:t>04</a:t>
            </a: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58" name="矩形 10">
            <a:extLst>
              <a:ext uri="{FF2B5EF4-FFF2-40B4-BE49-F238E27FC236}">
                <a16:creationId xmlns:a16="http://schemas.microsoft.com/office/drawing/2014/main" id="{3A24C69A-8887-4600-8B1C-396A6760933D}"/>
              </a:ext>
            </a:extLst>
          </p:cNvPr>
          <p:cNvSpPr/>
          <p:nvPr/>
        </p:nvSpPr>
        <p:spPr>
          <a:xfrm>
            <a:off x="7163833" y="2755202"/>
            <a:ext cx="509858" cy="555845"/>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6046"/>
              <a:gd name="connsiteY0" fmla="*/ 0 h 1424419"/>
              <a:gd name="connsiteX1" fmla="*/ 757287 w 1306046"/>
              <a:gd name="connsiteY1" fmla="*/ 32444 h 1424419"/>
              <a:gd name="connsiteX2" fmla="*/ 1206876 w 1306046"/>
              <a:gd name="connsiteY2" fmla="*/ 284945 h 1424419"/>
              <a:gd name="connsiteX3" fmla="*/ 1233464 w 1306046"/>
              <a:gd name="connsiteY3" fmla="*/ 306775 h 1424419"/>
              <a:gd name="connsiteX4" fmla="*/ 1301712 w 1306046"/>
              <a:gd name="connsiteY4" fmla="*/ 442384 h 1424419"/>
              <a:gd name="connsiteX5" fmla="*/ 1303099 w 1306046"/>
              <a:gd name="connsiteY5" fmla="*/ 495558 h 1424419"/>
              <a:gd name="connsiteX6" fmla="*/ 1303099 w 1306046"/>
              <a:gd name="connsiteY6" fmla="*/ 952393 h 1424419"/>
              <a:gd name="connsiteX7" fmla="*/ 1305306 w 1306046"/>
              <a:gd name="connsiteY7" fmla="*/ 990115 h 1424419"/>
              <a:gd name="connsiteX8" fmla="*/ 1193590 w 1306046"/>
              <a:gd name="connsiteY8" fmla="*/ 1159518 h 1424419"/>
              <a:gd name="connsiteX9" fmla="*/ 1188747 w 1306046"/>
              <a:gd name="connsiteY9" fmla="*/ 1163476 h 1424419"/>
              <a:gd name="connsiteX10" fmla="*/ 792288 w 1306046"/>
              <a:gd name="connsiteY10" fmla="*/ 1385653 h 1424419"/>
              <a:gd name="connsiteX11" fmla="*/ 522686 w 1306046"/>
              <a:gd name="connsiteY11" fmla="*/ 1384922 h 1424419"/>
              <a:gd name="connsiteX12" fmla="*/ 80344 w 1306046"/>
              <a:gd name="connsiteY12" fmla="*/ 1139323 h 1424419"/>
              <a:gd name="connsiteX13" fmla="*/ 68397 w 1306046"/>
              <a:gd name="connsiteY13" fmla="*/ 1130059 h 1424419"/>
              <a:gd name="connsiteX14" fmla="*/ 667 w 1306046"/>
              <a:gd name="connsiteY14" fmla="*/ 999105 h 1424419"/>
              <a:gd name="connsiteX15" fmla="*/ 0 w 1306046"/>
              <a:gd name="connsiteY15" fmla="*/ 972364 h 1424419"/>
              <a:gd name="connsiteX16" fmla="*/ 2496 w 1306046"/>
              <a:gd name="connsiteY16" fmla="*/ 463106 h 1424419"/>
              <a:gd name="connsiteX17" fmla="*/ 2458 w 1306046"/>
              <a:gd name="connsiteY17" fmla="*/ 429563 h 1424419"/>
              <a:gd name="connsiteX18" fmla="*/ 75248 w 1306046"/>
              <a:gd name="connsiteY18" fmla="*/ 303202 h 1424419"/>
              <a:gd name="connsiteX19" fmla="*/ 103465 w 1306046"/>
              <a:gd name="connsiteY19" fmla="*/ 288252 h 1424419"/>
              <a:gd name="connsiteX20" fmla="*/ 541533 w 1306046"/>
              <a:gd name="connsiteY20" fmla="*/ 38110 h 1424419"/>
              <a:gd name="connsiteX21" fmla="*/ 653528 w 1306046"/>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193590 w 1305333"/>
              <a:gd name="connsiteY8" fmla="*/ 1159518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11970 w 1305333"/>
              <a:gd name="connsiteY8" fmla="*/ 1149621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36006 w 1305333"/>
              <a:gd name="connsiteY8" fmla="*/ 1160932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13169"/>
              <a:gd name="connsiteY0" fmla="*/ 0 h 1424419"/>
              <a:gd name="connsiteX1" fmla="*/ 757287 w 1313169"/>
              <a:gd name="connsiteY1" fmla="*/ 32444 h 1424419"/>
              <a:gd name="connsiteX2" fmla="*/ 1206876 w 1313169"/>
              <a:gd name="connsiteY2" fmla="*/ 284945 h 1424419"/>
              <a:gd name="connsiteX3" fmla="*/ 1237706 w 1313169"/>
              <a:gd name="connsiteY3" fmla="*/ 306775 h 1424419"/>
              <a:gd name="connsiteX4" fmla="*/ 1301712 w 1313169"/>
              <a:gd name="connsiteY4" fmla="*/ 442384 h 1424419"/>
              <a:gd name="connsiteX5" fmla="*/ 1303099 w 1313169"/>
              <a:gd name="connsiteY5" fmla="*/ 495558 h 1424419"/>
              <a:gd name="connsiteX6" fmla="*/ 1303099 w 1313169"/>
              <a:gd name="connsiteY6" fmla="*/ 952393 h 1424419"/>
              <a:gd name="connsiteX7" fmla="*/ 1305306 w 1313169"/>
              <a:gd name="connsiteY7" fmla="*/ 990115 h 1424419"/>
              <a:gd name="connsiteX8" fmla="*/ 1271352 w 1313169"/>
              <a:gd name="connsiteY8" fmla="*/ 1142552 h 1424419"/>
              <a:gd name="connsiteX9" fmla="*/ 1172881 w 1313169"/>
              <a:gd name="connsiteY9" fmla="*/ 1179342 h 1424419"/>
              <a:gd name="connsiteX10" fmla="*/ 792288 w 1313169"/>
              <a:gd name="connsiteY10" fmla="*/ 1385653 h 1424419"/>
              <a:gd name="connsiteX11" fmla="*/ 522686 w 1313169"/>
              <a:gd name="connsiteY11" fmla="*/ 1384922 h 1424419"/>
              <a:gd name="connsiteX12" fmla="*/ 80344 w 1313169"/>
              <a:gd name="connsiteY12" fmla="*/ 1139323 h 1424419"/>
              <a:gd name="connsiteX13" fmla="*/ 68397 w 1313169"/>
              <a:gd name="connsiteY13" fmla="*/ 1130059 h 1424419"/>
              <a:gd name="connsiteX14" fmla="*/ 667 w 1313169"/>
              <a:gd name="connsiteY14" fmla="*/ 999105 h 1424419"/>
              <a:gd name="connsiteX15" fmla="*/ 0 w 1313169"/>
              <a:gd name="connsiteY15" fmla="*/ 972364 h 1424419"/>
              <a:gd name="connsiteX16" fmla="*/ 2496 w 1313169"/>
              <a:gd name="connsiteY16" fmla="*/ 463106 h 1424419"/>
              <a:gd name="connsiteX17" fmla="*/ 2458 w 1313169"/>
              <a:gd name="connsiteY17" fmla="*/ 429563 h 1424419"/>
              <a:gd name="connsiteX18" fmla="*/ 75248 w 1313169"/>
              <a:gd name="connsiteY18" fmla="*/ 303202 h 1424419"/>
              <a:gd name="connsiteX19" fmla="*/ 106293 w 1313169"/>
              <a:gd name="connsiteY19" fmla="*/ 282597 h 1424419"/>
              <a:gd name="connsiteX20" fmla="*/ 541533 w 1313169"/>
              <a:gd name="connsiteY20" fmla="*/ 38110 h 1424419"/>
              <a:gd name="connsiteX21" fmla="*/ 653528 w 1313169"/>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8397 w 1306267"/>
              <a:gd name="connsiteY13" fmla="*/ 113005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80344 w 1306267"/>
              <a:gd name="connsiteY12" fmla="*/ 1139323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61328 w 1306267"/>
              <a:gd name="connsiteY13" fmla="*/ 1127231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55672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0241 w 1306267"/>
              <a:gd name="connsiteY12" fmla="*/ 1150634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8904 w 1306267"/>
              <a:gd name="connsiteY13" fmla="*/ 1124403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7009 w 1306267"/>
              <a:gd name="connsiteY12" fmla="*/ 1161462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44843 w 1306267"/>
              <a:gd name="connsiteY13" fmla="*/ 1118989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6267"/>
              <a:gd name="connsiteY0" fmla="*/ 0 h 1424419"/>
              <a:gd name="connsiteX1" fmla="*/ 757287 w 1306267"/>
              <a:gd name="connsiteY1" fmla="*/ 32444 h 1424419"/>
              <a:gd name="connsiteX2" fmla="*/ 1206876 w 1306267"/>
              <a:gd name="connsiteY2" fmla="*/ 284945 h 1424419"/>
              <a:gd name="connsiteX3" fmla="*/ 1237706 w 1306267"/>
              <a:gd name="connsiteY3" fmla="*/ 306775 h 1424419"/>
              <a:gd name="connsiteX4" fmla="*/ 1301712 w 1306267"/>
              <a:gd name="connsiteY4" fmla="*/ 442384 h 1424419"/>
              <a:gd name="connsiteX5" fmla="*/ 1303099 w 1306267"/>
              <a:gd name="connsiteY5" fmla="*/ 495558 h 1424419"/>
              <a:gd name="connsiteX6" fmla="*/ 1303099 w 1306267"/>
              <a:gd name="connsiteY6" fmla="*/ 952393 h 1424419"/>
              <a:gd name="connsiteX7" fmla="*/ 1305306 w 1306267"/>
              <a:gd name="connsiteY7" fmla="*/ 990115 h 1424419"/>
              <a:gd name="connsiteX8" fmla="*/ 1255800 w 1306267"/>
              <a:gd name="connsiteY8" fmla="*/ 1142552 h 1424419"/>
              <a:gd name="connsiteX9" fmla="*/ 1172881 w 1306267"/>
              <a:gd name="connsiteY9" fmla="*/ 1179342 h 1424419"/>
              <a:gd name="connsiteX10" fmla="*/ 792288 w 1306267"/>
              <a:gd name="connsiteY10" fmla="*/ 1385653 h 1424419"/>
              <a:gd name="connsiteX11" fmla="*/ 522686 w 1306267"/>
              <a:gd name="connsiteY11" fmla="*/ 1384922 h 1424419"/>
              <a:gd name="connsiteX12" fmla="*/ 94302 w 1306267"/>
              <a:gd name="connsiteY12" fmla="*/ 1158755 h 1424419"/>
              <a:gd name="connsiteX13" fmla="*/ 39429 w 1306267"/>
              <a:gd name="connsiteY13" fmla="*/ 1117635 h 1424419"/>
              <a:gd name="connsiteX14" fmla="*/ 667 w 1306267"/>
              <a:gd name="connsiteY14" fmla="*/ 999105 h 1424419"/>
              <a:gd name="connsiteX15" fmla="*/ 0 w 1306267"/>
              <a:gd name="connsiteY15" fmla="*/ 972364 h 1424419"/>
              <a:gd name="connsiteX16" fmla="*/ 2496 w 1306267"/>
              <a:gd name="connsiteY16" fmla="*/ 463106 h 1424419"/>
              <a:gd name="connsiteX17" fmla="*/ 2458 w 1306267"/>
              <a:gd name="connsiteY17" fmla="*/ 429563 h 1424419"/>
              <a:gd name="connsiteX18" fmla="*/ 75248 w 1306267"/>
              <a:gd name="connsiteY18" fmla="*/ 303202 h 1424419"/>
              <a:gd name="connsiteX19" fmla="*/ 106293 w 1306267"/>
              <a:gd name="connsiteY19" fmla="*/ 282597 h 1424419"/>
              <a:gd name="connsiteX20" fmla="*/ 541533 w 1306267"/>
              <a:gd name="connsiteY20" fmla="*/ 38110 h 1424419"/>
              <a:gd name="connsiteX21" fmla="*/ 653528 w 1306267"/>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5306 w 1305333"/>
              <a:gd name="connsiteY7" fmla="*/ 990115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333"/>
              <a:gd name="connsiteY0" fmla="*/ 0 h 1424419"/>
              <a:gd name="connsiteX1" fmla="*/ 757287 w 1305333"/>
              <a:gd name="connsiteY1" fmla="*/ 32444 h 1424419"/>
              <a:gd name="connsiteX2" fmla="*/ 1206876 w 1305333"/>
              <a:gd name="connsiteY2" fmla="*/ 284945 h 1424419"/>
              <a:gd name="connsiteX3" fmla="*/ 1237706 w 1305333"/>
              <a:gd name="connsiteY3" fmla="*/ 306775 h 1424419"/>
              <a:gd name="connsiteX4" fmla="*/ 1301712 w 1305333"/>
              <a:gd name="connsiteY4" fmla="*/ 442384 h 1424419"/>
              <a:gd name="connsiteX5" fmla="*/ 1303099 w 1305333"/>
              <a:gd name="connsiteY5" fmla="*/ 495558 h 1424419"/>
              <a:gd name="connsiteX6" fmla="*/ 1303099 w 1305333"/>
              <a:gd name="connsiteY6" fmla="*/ 952393 h 1424419"/>
              <a:gd name="connsiteX7" fmla="*/ 1302599 w 1305333"/>
              <a:gd name="connsiteY7" fmla="*/ 1003650 h 1424419"/>
              <a:gd name="connsiteX8" fmla="*/ 1227376 w 1305333"/>
              <a:gd name="connsiteY8" fmla="*/ 1152027 h 1424419"/>
              <a:gd name="connsiteX9" fmla="*/ 1172881 w 1305333"/>
              <a:gd name="connsiteY9" fmla="*/ 1179342 h 1424419"/>
              <a:gd name="connsiteX10" fmla="*/ 792288 w 1305333"/>
              <a:gd name="connsiteY10" fmla="*/ 1385653 h 1424419"/>
              <a:gd name="connsiteX11" fmla="*/ 522686 w 1305333"/>
              <a:gd name="connsiteY11" fmla="*/ 1384922 h 1424419"/>
              <a:gd name="connsiteX12" fmla="*/ 94302 w 1305333"/>
              <a:gd name="connsiteY12" fmla="*/ 1158755 h 1424419"/>
              <a:gd name="connsiteX13" fmla="*/ 39429 w 1305333"/>
              <a:gd name="connsiteY13" fmla="*/ 1117635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6293 w 1305333"/>
              <a:gd name="connsiteY19" fmla="*/ 282597 h 1424419"/>
              <a:gd name="connsiteX20" fmla="*/ 541533 w 1305333"/>
              <a:gd name="connsiteY20" fmla="*/ 38110 h 1424419"/>
              <a:gd name="connsiteX21" fmla="*/ 653528 w 1305333"/>
              <a:gd name="connsiteY21" fmla="*/ 0 h 1424419"/>
              <a:gd name="connsiteX0" fmla="*/ 653528 w 1305080"/>
              <a:gd name="connsiteY0" fmla="*/ 0 h 1424419"/>
              <a:gd name="connsiteX1" fmla="*/ 757287 w 1305080"/>
              <a:gd name="connsiteY1" fmla="*/ 32444 h 1424419"/>
              <a:gd name="connsiteX2" fmla="*/ 1206876 w 1305080"/>
              <a:gd name="connsiteY2" fmla="*/ 284945 h 1424419"/>
              <a:gd name="connsiteX3" fmla="*/ 1237706 w 1305080"/>
              <a:gd name="connsiteY3" fmla="*/ 306775 h 1424419"/>
              <a:gd name="connsiteX4" fmla="*/ 1301712 w 1305080"/>
              <a:gd name="connsiteY4" fmla="*/ 442384 h 1424419"/>
              <a:gd name="connsiteX5" fmla="*/ 1303099 w 1305080"/>
              <a:gd name="connsiteY5" fmla="*/ 495558 h 1424419"/>
              <a:gd name="connsiteX6" fmla="*/ 1301746 w 1305080"/>
              <a:gd name="connsiteY6" fmla="*/ 953747 h 1424419"/>
              <a:gd name="connsiteX7" fmla="*/ 1302599 w 1305080"/>
              <a:gd name="connsiteY7" fmla="*/ 1003650 h 1424419"/>
              <a:gd name="connsiteX8" fmla="*/ 1227376 w 1305080"/>
              <a:gd name="connsiteY8" fmla="*/ 1152027 h 1424419"/>
              <a:gd name="connsiteX9" fmla="*/ 1172881 w 1305080"/>
              <a:gd name="connsiteY9" fmla="*/ 1179342 h 1424419"/>
              <a:gd name="connsiteX10" fmla="*/ 792288 w 1305080"/>
              <a:gd name="connsiteY10" fmla="*/ 1385653 h 1424419"/>
              <a:gd name="connsiteX11" fmla="*/ 522686 w 1305080"/>
              <a:gd name="connsiteY11" fmla="*/ 1384922 h 1424419"/>
              <a:gd name="connsiteX12" fmla="*/ 94302 w 1305080"/>
              <a:gd name="connsiteY12" fmla="*/ 1158755 h 1424419"/>
              <a:gd name="connsiteX13" fmla="*/ 39429 w 1305080"/>
              <a:gd name="connsiteY13" fmla="*/ 1117635 h 1424419"/>
              <a:gd name="connsiteX14" fmla="*/ 667 w 1305080"/>
              <a:gd name="connsiteY14" fmla="*/ 999105 h 1424419"/>
              <a:gd name="connsiteX15" fmla="*/ 0 w 1305080"/>
              <a:gd name="connsiteY15" fmla="*/ 972364 h 1424419"/>
              <a:gd name="connsiteX16" fmla="*/ 2496 w 1305080"/>
              <a:gd name="connsiteY16" fmla="*/ 463106 h 1424419"/>
              <a:gd name="connsiteX17" fmla="*/ 2458 w 1305080"/>
              <a:gd name="connsiteY17" fmla="*/ 429563 h 1424419"/>
              <a:gd name="connsiteX18" fmla="*/ 75248 w 1305080"/>
              <a:gd name="connsiteY18" fmla="*/ 303202 h 1424419"/>
              <a:gd name="connsiteX19" fmla="*/ 106293 w 1305080"/>
              <a:gd name="connsiteY19" fmla="*/ 282597 h 1424419"/>
              <a:gd name="connsiteX20" fmla="*/ 541533 w 1305080"/>
              <a:gd name="connsiteY20" fmla="*/ 38110 h 1424419"/>
              <a:gd name="connsiteX21" fmla="*/ 653528 w 1305080"/>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6646"/>
              <a:gd name="connsiteY0" fmla="*/ 0 h 1424419"/>
              <a:gd name="connsiteX1" fmla="*/ 757287 w 1306646"/>
              <a:gd name="connsiteY1" fmla="*/ 32444 h 1424419"/>
              <a:gd name="connsiteX2" fmla="*/ 1206876 w 1306646"/>
              <a:gd name="connsiteY2" fmla="*/ 284945 h 1424419"/>
              <a:gd name="connsiteX3" fmla="*/ 1237706 w 1306646"/>
              <a:gd name="connsiteY3" fmla="*/ 306775 h 1424419"/>
              <a:gd name="connsiteX4" fmla="*/ 1301712 w 1306646"/>
              <a:gd name="connsiteY4" fmla="*/ 442384 h 1424419"/>
              <a:gd name="connsiteX5" fmla="*/ 1303099 w 1306646"/>
              <a:gd name="connsiteY5" fmla="*/ 495558 h 1424419"/>
              <a:gd name="connsiteX6" fmla="*/ 1301746 w 1306646"/>
              <a:gd name="connsiteY6" fmla="*/ 953747 h 1424419"/>
              <a:gd name="connsiteX7" fmla="*/ 1302599 w 1306646"/>
              <a:gd name="connsiteY7" fmla="*/ 1003650 h 1424419"/>
              <a:gd name="connsiteX8" fmla="*/ 1227376 w 1306646"/>
              <a:gd name="connsiteY8" fmla="*/ 1152027 h 1424419"/>
              <a:gd name="connsiteX9" fmla="*/ 1172881 w 1306646"/>
              <a:gd name="connsiteY9" fmla="*/ 1179342 h 1424419"/>
              <a:gd name="connsiteX10" fmla="*/ 792288 w 1306646"/>
              <a:gd name="connsiteY10" fmla="*/ 1385653 h 1424419"/>
              <a:gd name="connsiteX11" fmla="*/ 522686 w 1306646"/>
              <a:gd name="connsiteY11" fmla="*/ 1384922 h 1424419"/>
              <a:gd name="connsiteX12" fmla="*/ 94302 w 1306646"/>
              <a:gd name="connsiteY12" fmla="*/ 1158755 h 1424419"/>
              <a:gd name="connsiteX13" fmla="*/ 39429 w 1306646"/>
              <a:gd name="connsiteY13" fmla="*/ 1117635 h 1424419"/>
              <a:gd name="connsiteX14" fmla="*/ 667 w 1306646"/>
              <a:gd name="connsiteY14" fmla="*/ 999105 h 1424419"/>
              <a:gd name="connsiteX15" fmla="*/ 0 w 1306646"/>
              <a:gd name="connsiteY15" fmla="*/ 972364 h 1424419"/>
              <a:gd name="connsiteX16" fmla="*/ 2496 w 1306646"/>
              <a:gd name="connsiteY16" fmla="*/ 463106 h 1424419"/>
              <a:gd name="connsiteX17" fmla="*/ 2458 w 1306646"/>
              <a:gd name="connsiteY17" fmla="*/ 429563 h 1424419"/>
              <a:gd name="connsiteX18" fmla="*/ 75248 w 1306646"/>
              <a:gd name="connsiteY18" fmla="*/ 303202 h 1424419"/>
              <a:gd name="connsiteX19" fmla="*/ 106293 w 1306646"/>
              <a:gd name="connsiteY19" fmla="*/ 282597 h 1424419"/>
              <a:gd name="connsiteX20" fmla="*/ 541533 w 1306646"/>
              <a:gd name="connsiteY20" fmla="*/ 38110 h 1424419"/>
              <a:gd name="connsiteX21" fmla="*/ 653528 w 1306646"/>
              <a:gd name="connsiteY21" fmla="*/ 0 h 1424419"/>
              <a:gd name="connsiteX0" fmla="*/ 653528 w 1305299"/>
              <a:gd name="connsiteY0" fmla="*/ 0 h 1424419"/>
              <a:gd name="connsiteX1" fmla="*/ 757287 w 1305299"/>
              <a:gd name="connsiteY1" fmla="*/ 32444 h 1424419"/>
              <a:gd name="connsiteX2" fmla="*/ 1206876 w 1305299"/>
              <a:gd name="connsiteY2" fmla="*/ 284945 h 1424419"/>
              <a:gd name="connsiteX3" fmla="*/ 1237706 w 1305299"/>
              <a:gd name="connsiteY3" fmla="*/ 306775 h 1424419"/>
              <a:gd name="connsiteX4" fmla="*/ 1301712 w 1305299"/>
              <a:gd name="connsiteY4" fmla="*/ 442384 h 1424419"/>
              <a:gd name="connsiteX5" fmla="*/ 1303099 w 1305299"/>
              <a:gd name="connsiteY5" fmla="*/ 495558 h 1424419"/>
              <a:gd name="connsiteX6" fmla="*/ 1301746 w 1305299"/>
              <a:gd name="connsiteY6" fmla="*/ 953747 h 1424419"/>
              <a:gd name="connsiteX7" fmla="*/ 1302599 w 1305299"/>
              <a:gd name="connsiteY7" fmla="*/ 1003650 h 1424419"/>
              <a:gd name="connsiteX8" fmla="*/ 1227376 w 1305299"/>
              <a:gd name="connsiteY8" fmla="*/ 1152027 h 1424419"/>
              <a:gd name="connsiteX9" fmla="*/ 1172881 w 1305299"/>
              <a:gd name="connsiteY9" fmla="*/ 1179342 h 1424419"/>
              <a:gd name="connsiteX10" fmla="*/ 792288 w 1305299"/>
              <a:gd name="connsiteY10" fmla="*/ 1385653 h 1424419"/>
              <a:gd name="connsiteX11" fmla="*/ 522686 w 1305299"/>
              <a:gd name="connsiteY11" fmla="*/ 1384922 h 1424419"/>
              <a:gd name="connsiteX12" fmla="*/ 94302 w 1305299"/>
              <a:gd name="connsiteY12" fmla="*/ 1158755 h 1424419"/>
              <a:gd name="connsiteX13" fmla="*/ 39429 w 1305299"/>
              <a:gd name="connsiteY13" fmla="*/ 1117635 h 1424419"/>
              <a:gd name="connsiteX14" fmla="*/ 667 w 1305299"/>
              <a:gd name="connsiteY14" fmla="*/ 999105 h 1424419"/>
              <a:gd name="connsiteX15" fmla="*/ 0 w 1305299"/>
              <a:gd name="connsiteY15" fmla="*/ 972364 h 1424419"/>
              <a:gd name="connsiteX16" fmla="*/ 2496 w 1305299"/>
              <a:gd name="connsiteY16" fmla="*/ 463106 h 1424419"/>
              <a:gd name="connsiteX17" fmla="*/ 2458 w 1305299"/>
              <a:gd name="connsiteY17" fmla="*/ 429563 h 1424419"/>
              <a:gd name="connsiteX18" fmla="*/ 75248 w 1305299"/>
              <a:gd name="connsiteY18" fmla="*/ 303202 h 1424419"/>
              <a:gd name="connsiteX19" fmla="*/ 106293 w 1305299"/>
              <a:gd name="connsiteY19" fmla="*/ 282597 h 1424419"/>
              <a:gd name="connsiteX20" fmla="*/ 541533 w 1305299"/>
              <a:gd name="connsiteY20" fmla="*/ 38110 h 1424419"/>
              <a:gd name="connsiteX21" fmla="*/ 653528 w 1305299"/>
              <a:gd name="connsiteY21" fmla="*/ 0 h 1424419"/>
              <a:gd name="connsiteX0" fmla="*/ 653528 w 1304127"/>
              <a:gd name="connsiteY0" fmla="*/ 0 h 1424419"/>
              <a:gd name="connsiteX1" fmla="*/ 757287 w 1304127"/>
              <a:gd name="connsiteY1" fmla="*/ 32444 h 1424419"/>
              <a:gd name="connsiteX2" fmla="*/ 1206876 w 1304127"/>
              <a:gd name="connsiteY2" fmla="*/ 284945 h 1424419"/>
              <a:gd name="connsiteX3" fmla="*/ 1237706 w 1304127"/>
              <a:gd name="connsiteY3" fmla="*/ 306775 h 1424419"/>
              <a:gd name="connsiteX4" fmla="*/ 1301712 w 1304127"/>
              <a:gd name="connsiteY4" fmla="*/ 442384 h 1424419"/>
              <a:gd name="connsiteX5" fmla="*/ 1303099 w 1304127"/>
              <a:gd name="connsiteY5" fmla="*/ 495558 h 1424419"/>
              <a:gd name="connsiteX6" fmla="*/ 1301746 w 1304127"/>
              <a:gd name="connsiteY6" fmla="*/ 953747 h 1424419"/>
              <a:gd name="connsiteX7" fmla="*/ 1302599 w 1304127"/>
              <a:gd name="connsiteY7" fmla="*/ 1003650 h 1424419"/>
              <a:gd name="connsiteX8" fmla="*/ 1227376 w 1304127"/>
              <a:gd name="connsiteY8" fmla="*/ 1152027 h 1424419"/>
              <a:gd name="connsiteX9" fmla="*/ 1172881 w 1304127"/>
              <a:gd name="connsiteY9" fmla="*/ 1179342 h 1424419"/>
              <a:gd name="connsiteX10" fmla="*/ 792288 w 1304127"/>
              <a:gd name="connsiteY10" fmla="*/ 1385653 h 1424419"/>
              <a:gd name="connsiteX11" fmla="*/ 522686 w 1304127"/>
              <a:gd name="connsiteY11" fmla="*/ 1384922 h 1424419"/>
              <a:gd name="connsiteX12" fmla="*/ 94302 w 1304127"/>
              <a:gd name="connsiteY12" fmla="*/ 1158755 h 1424419"/>
              <a:gd name="connsiteX13" fmla="*/ 39429 w 1304127"/>
              <a:gd name="connsiteY13" fmla="*/ 1117635 h 1424419"/>
              <a:gd name="connsiteX14" fmla="*/ 667 w 1304127"/>
              <a:gd name="connsiteY14" fmla="*/ 999105 h 1424419"/>
              <a:gd name="connsiteX15" fmla="*/ 0 w 1304127"/>
              <a:gd name="connsiteY15" fmla="*/ 972364 h 1424419"/>
              <a:gd name="connsiteX16" fmla="*/ 2496 w 1304127"/>
              <a:gd name="connsiteY16" fmla="*/ 463106 h 1424419"/>
              <a:gd name="connsiteX17" fmla="*/ 2458 w 1304127"/>
              <a:gd name="connsiteY17" fmla="*/ 429563 h 1424419"/>
              <a:gd name="connsiteX18" fmla="*/ 75248 w 1304127"/>
              <a:gd name="connsiteY18" fmla="*/ 303202 h 1424419"/>
              <a:gd name="connsiteX19" fmla="*/ 106293 w 1304127"/>
              <a:gd name="connsiteY19" fmla="*/ 282597 h 1424419"/>
              <a:gd name="connsiteX20" fmla="*/ 541533 w 1304127"/>
              <a:gd name="connsiteY20" fmla="*/ 38110 h 1424419"/>
              <a:gd name="connsiteX21" fmla="*/ 653528 w 1304127"/>
              <a:gd name="connsiteY21" fmla="*/ 0 h 1424419"/>
              <a:gd name="connsiteX0" fmla="*/ 653528 w 1306101"/>
              <a:gd name="connsiteY0" fmla="*/ 0 h 1424419"/>
              <a:gd name="connsiteX1" fmla="*/ 757287 w 1306101"/>
              <a:gd name="connsiteY1" fmla="*/ 32444 h 1424419"/>
              <a:gd name="connsiteX2" fmla="*/ 1206876 w 1306101"/>
              <a:gd name="connsiteY2" fmla="*/ 284945 h 1424419"/>
              <a:gd name="connsiteX3" fmla="*/ 1237706 w 1306101"/>
              <a:gd name="connsiteY3" fmla="*/ 306775 h 1424419"/>
              <a:gd name="connsiteX4" fmla="*/ 1305773 w 1306101"/>
              <a:gd name="connsiteY4" fmla="*/ 442384 h 1424419"/>
              <a:gd name="connsiteX5" fmla="*/ 1303099 w 1306101"/>
              <a:gd name="connsiteY5" fmla="*/ 495558 h 1424419"/>
              <a:gd name="connsiteX6" fmla="*/ 1301746 w 1306101"/>
              <a:gd name="connsiteY6" fmla="*/ 953747 h 1424419"/>
              <a:gd name="connsiteX7" fmla="*/ 1302599 w 1306101"/>
              <a:gd name="connsiteY7" fmla="*/ 1003650 h 1424419"/>
              <a:gd name="connsiteX8" fmla="*/ 1227376 w 1306101"/>
              <a:gd name="connsiteY8" fmla="*/ 1152027 h 1424419"/>
              <a:gd name="connsiteX9" fmla="*/ 1172881 w 1306101"/>
              <a:gd name="connsiteY9" fmla="*/ 1179342 h 1424419"/>
              <a:gd name="connsiteX10" fmla="*/ 792288 w 1306101"/>
              <a:gd name="connsiteY10" fmla="*/ 1385653 h 1424419"/>
              <a:gd name="connsiteX11" fmla="*/ 522686 w 1306101"/>
              <a:gd name="connsiteY11" fmla="*/ 1384922 h 1424419"/>
              <a:gd name="connsiteX12" fmla="*/ 94302 w 1306101"/>
              <a:gd name="connsiteY12" fmla="*/ 1158755 h 1424419"/>
              <a:gd name="connsiteX13" fmla="*/ 39429 w 1306101"/>
              <a:gd name="connsiteY13" fmla="*/ 1117635 h 1424419"/>
              <a:gd name="connsiteX14" fmla="*/ 667 w 1306101"/>
              <a:gd name="connsiteY14" fmla="*/ 999105 h 1424419"/>
              <a:gd name="connsiteX15" fmla="*/ 0 w 1306101"/>
              <a:gd name="connsiteY15" fmla="*/ 972364 h 1424419"/>
              <a:gd name="connsiteX16" fmla="*/ 2496 w 1306101"/>
              <a:gd name="connsiteY16" fmla="*/ 463106 h 1424419"/>
              <a:gd name="connsiteX17" fmla="*/ 2458 w 1306101"/>
              <a:gd name="connsiteY17" fmla="*/ 429563 h 1424419"/>
              <a:gd name="connsiteX18" fmla="*/ 75248 w 1306101"/>
              <a:gd name="connsiteY18" fmla="*/ 303202 h 1424419"/>
              <a:gd name="connsiteX19" fmla="*/ 106293 w 1306101"/>
              <a:gd name="connsiteY19" fmla="*/ 282597 h 1424419"/>
              <a:gd name="connsiteX20" fmla="*/ 541533 w 1306101"/>
              <a:gd name="connsiteY20" fmla="*/ 38110 h 1424419"/>
              <a:gd name="connsiteX21" fmla="*/ 653528 w 1306101"/>
              <a:gd name="connsiteY21" fmla="*/ 0 h 1424419"/>
              <a:gd name="connsiteX0" fmla="*/ 653528 w 1304819"/>
              <a:gd name="connsiteY0" fmla="*/ 0 h 1424419"/>
              <a:gd name="connsiteX1" fmla="*/ 757287 w 1304819"/>
              <a:gd name="connsiteY1" fmla="*/ 32444 h 1424419"/>
              <a:gd name="connsiteX2" fmla="*/ 1206876 w 1304819"/>
              <a:gd name="connsiteY2" fmla="*/ 284945 h 1424419"/>
              <a:gd name="connsiteX3" fmla="*/ 1237706 w 1304819"/>
              <a:gd name="connsiteY3" fmla="*/ 306775 h 1424419"/>
              <a:gd name="connsiteX4" fmla="*/ 1304420 w 1304819"/>
              <a:gd name="connsiteY4" fmla="*/ 434263 h 1424419"/>
              <a:gd name="connsiteX5" fmla="*/ 1303099 w 1304819"/>
              <a:gd name="connsiteY5" fmla="*/ 495558 h 1424419"/>
              <a:gd name="connsiteX6" fmla="*/ 1301746 w 1304819"/>
              <a:gd name="connsiteY6" fmla="*/ 953747 h 1424419"/>
              <a:gd name="connsiteX7" fmla="*/ 1302599 w 1304819"/>
              <a:gd name="connsiteY7" fmla="*/ 1003650 h 1424419"/>
              <a:gd name="connsiteX8" fmla="*/ 1227376 w 1304819"/>
              <a:gd name="connsiteY8" fmla="*/ 1152027 h 1424419"/>
              <a:gd name="connsiteX9" fmla="*/ 1172881 w 1304819"/>
              <a:gd name="connsiteY9" fmla="*/ 1179342 h 1424419"/>
              <a:gd name="connsiteX10" fmla="*/ 792288 w 1304819"/>
              <a:gd name="connsiteY10" fmla="*/ 1385653 h 1424419"/>
              <a:gd name="connsiteX11" fmla="*/ 522686 w 1304819"/>
              <a:gd name="connsiteY11" fmla="*/ 1384922 h 1424419"/>
              <a:gd name="connsiteX12" fmla="*/ 94302 w 1304819"/>
              <a:gd name="connsiteY12" fmla="*/ 1158755 h 1424419"/>
              <a:gd name="connsiteX13" fmla="*/ 39429 w 1304819"/>
              <a:gd name="connsiteY13" fmla="*/ 1117635 h 1424419"/>
              <a:gd name="connsiteX14" fmla="*/ 667 w 1304819"/>
              <a:gd name="connsiteY14" fmla="*/ 999105 h 1424419"/>
              <a:gd name="connsiteX15" fmla="*/ 0 w 1304819"/>
              <a:gd name="connsiteY15" fmla="*/ 972364 h 1424419"/>
              <a:gd name="connsiteX16" fmla="*/ 2496 w 1304819"/>
              <a:gd name="connsiteY16" fmla="*/ 463106 h 1424419"/>
              <a:gd name="connsiteX17" fmla="*/ 2458 w 1304819"/>
              <a:gd name="connsiteY17" fmla="*/ 429563 h 1424419"/>
              <a:gd name="connsiteX18" fmla="*/ 75248 w 1304819"/>
              <a:gd name="connsiteY18" fmla="*/ 303202 h 1424419"/>
              <a:gd name="connsiteX19" fmla="*/ 106293 w 1304819"/>
              <a:gd name="connsiteY19" fmla="*/ 282597 h 1424419"/>
              <a:gd name="connsiteX20" fmla="*/ 541533 w 1304819"/>
              <a:gd name="connsiteY20" fmla="*/ 38110 h 1424419"/>
              <a:gd name="connsiteX21" fmla="*/ 653528 w 1304819"/>
              <a:gd name="connsiteY21" fmla="*/ 0 h 1424419"/>
              <a:gd name="connsiteX0" fmla="*/ 653528 w 1306525"/>
              <a:gd name="connsiteY0" fmla="*/ 0 h 1424419"/>
              <a:gd name="connsiteX1" fmla="*/ 757287 w 1306525"/>
              <a:gd name="connsiteY1" fmla="*/ 32444 h 1424419"/>
              <a:gd name="connsiteX2" fmla="*/ 1206876 w 1306525"/>
              <a:gd name="connsiteY2" fmla="*/ 284945 h 1424419"/>
              <a:gd name="connsiteX3" fmla="*/ 1237706 w 1306525"/>
              <a:gd name="connsiteY3" fmla="*/ 306775 h 1424419"/>
              <a:gd name="connsiteX4" fmla="*/ 1304420 w 1306525"/>
              <a:gd name="connsiteY4" fmla="*/ 434263 h 1424419"/>
              <a:gd name="connsiteX5" fmla="*/ 1305806 w 1306525"/>
              <a:gd name="connsiteY5" fmla="*/ 519922 h 1424419"/>
              <a:gd name="connsiteX6" fmla="*/ 1301746 w 1306525"/>
              <a:gd name="connsiteY6" fmla="*/ 953747 h 1424419"/>
              <a:gd name="connsiteX7" fmla="*/ 1302599 w 1306525"/>
              <a:gd name="connsiteY7" fmla="*/ 1003650 h 1424419"/>
              <a:gd name="connsiteX8" fmla="*/ 1227376 w 1306525"/>
              <a:gd name="connsiteY8" fmla="*/ 1152027 h 1424419"/>
              <a:gd name="connsiteX9" fmla="*/ 1172881 w 1306525"/>
              <a:gd name="connsiteY9" fmla="*/ 1179342 h 1424419"/>
              <a:gd name="connsiteX10" fmla="*/ 792288 w 1306525"/>
              <a:gd name="connsiteY10" fmla="*/ 1385653 h 1424419"/>
              <a:gd name="connsiteX11" fmla="*/ 522686 w 1306525"/>
              <a:gd name="connsiteY11" fmla="*/ 1384922 h 1424419"/>
              <a:gd name="connsiteX12" fmla="*/ 94302 w 1306525"/>
              <a:gd name="connsiteY12" fmla="*/ 1158755 h 1424419"/>
              <a:gd name="connsiteX13" fmla="*/ 39429 w 1306525"/>
              <a:gd name="connsiteY13" fmla="*/ 1117635 h 1424419"/>
              <a:gd name="connsiteX14" fmla="*/ 667 w 1306525"/>
              <a:gd name="connsiteY14" fmla="*/ 999105 h 1424419"/>
              <a:gd name="connsiteX15" fmla="*/ 0 w 1306525"/>
              <a:gd name="connsiteY15" fmla="*/ 972364 h 1424419"/>
              <a:gd name="connsiteX16" fmla="*/ 2496 w 1306525"/>
              <a:gd name="connsiteY16" fmla="*/ 463106 h 1424419"/>
              <a:gd name="connsiteX17" fmla="*/ 2458 w 1306525"/>
              <a:gd name="connsiteY17" fmla="*/ 429563 h 1424419"/>
              <a:gd name="connsiteX18" fmla="*/ 75248 w 1306525"/>
              <a:gd name="connsiteY18" fmla="*/ 303202 h 1424419"/>
              <a:gd name="connsiteX19" fmla="*/ 106293 w 1306525"/>
              <a:gd name="connsiteY19" fmla="*/ 282597 h 1424419"/>
              <a:gd name="connsiteX20" fmla="*/ 541533 w 1306525"/>
              <a:gd name="connsiteY20" fmla="*/ 38110 h 1424419"/>
              <a:gd name="connsiteX21" fmla="*/ 653528 w 1306525"/>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2881 w 1305814"/>
              <a:gd name="connsiteY9" fmla="*/ 1179342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4419"/>
              <a:gd name="connsiteX1" fmla="*/ 757287 w 1305814"/>
              <a:gd name="connsiteY1" fmla="*/ 32444 h 1424419"/>
              <a:gd name="connsiteX2" fmla="*/ 1206876 w 1305814"/>
              <a:gd name="connsiteY2" fmla="*/ 284945 h 1424419"/>
              <a:gd name="connsiteX3" fmla="*/ 1237706 w 1305814"/>
              <a:gd name="connsiteY3" fmla="*/ 306775 h 1424419"/>
              <a:gd name="connsiteX4" fmla="*/ 1304420 w 1305814"/>
              <a:gd name="connsiteY4" fmla="*/ 434263 h 1424419"/>
              <a:gd name="connsiteX5" fmla="*/ 1305806 w 1305814"/>
              <a:gd name="connsiteY5" fmla="*/ 519922 h 1424419"/>
              <a:gd name="connsiteX6" fmla="*/ 1301746 w 1305814"/>
              <a:gd name="connsiteY6" fmla="*/ 953747 h 1424419"/>
              <a:gd name="connsiteX7" fmla="*/ 1302599 w 1305814"/>
              <a:gd name="connsiteY7" fmla="*/ 1003650 h 1424419"/>
              <a:gd name="connsiteX8" fmla="*/ 1227376 w 1305814"/>
              <a:gd name="connsiteY8" fmla="*/ 1152027 h 1424419"/>
              <a:gd name="connsiteX9" fmla="*/ 1174235 w 1305814"/>
              <a:gd name="connsiteY9" fmla="*/ 1184756 h 1424419"/>
              <a:gd name="connsiteX10" fmla="*/ 792288 w 1305814"/>
              <a:gd name="connsiteY10" fmla="*/ 1385653 h 1424419"/>
              <a:gd name="connsiteX11" fmla="*/ 522686 w 1305814"/>
              <a:gd name="connsiteY11" fmla="*/ 1384922 h 1424419"/>
              <a:gd name="connsiteX12" fmla="*/ 94302 w 1305814"/>
              <a:gd name="connsiteY12" fmla="*/ 1158755 h 1424419"/>
              <a:gd name="connsiteX13" fmla="*/ 39429 w 1305814"/>
              <a:gd name="connsiteY13" fmla="*/ 1117635 h 1424419"/>
              <a:gd name="connsiteX14" fmla="*/ 667 w 1305814"/>
              <a:gd name="connsiteY14" fmla="*/ 999105 h 1424419"/>
              <a:gd name="connsiteX15" fmla="*/ 0 w 1305814"/>
              <a:gd name="connsiteY15" fmla="*/ 972364 h 1424419"/>
              <a:gd name="connsiteX16" fmla="*/ 2496 w 1305814"/>
              <a:gd name="connsiteY16" fmla="*/ 463106 h 1424419"/>
              <a:gd name="connsiteX17" fmla="*/ 2458 w 1305814"/>
              <a:gd name="connsiteY17" fmla="*/ 429563 h 1424419"/>
              <a:gd name="connsiteX18" fmla="*/ 75248 w 1305814"/>
              <a:gd name="connsiteY18" fmla="*/ 303202 h 1424419"/>
              <a:gd name="connsiteX19" fmla="*/ 106293 w 1305814"/>
              <a:gd name="connsiteY19" fmla="*/ 282597 h 1424419"/>
              <a:gd name="connsiteX20" fmla="*/ 541533 w 1305814"/>
              <a:gd name="connsiteY20" fmla="*/ 38110 h 1424419"/>
              <a:gd name="connsiteX21" fmla="*/ 653528 w 1305814"/>
              <a:gd name="connsiteY21" fmla="*/ 0 h 1424419"/>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7408"/>
              <a:gd name="connsiteX1" fmla="*/ 757287 w 1305814"/>
              <a:gd name="connsiteY1" fmla="*/ 32444 h 1427408"/>
              <a:gd name="connsiteX2" fmla="*/ 1206876 w 1305814"/>
              <a:gd name="connsiteY2" fmla="*/ 284945 h 1427408"/>
              <a:gd name="connsiteX3" fmla="*/ 1237706 w 1305814"/>
              <a:gd name="connsiteY3" fmla="*/ 306775 h 1427408"/>
              <a:gd name="connsiteX4" fmla="*/ 1304420 w 1305814"/>
              <a:gd name="connsiteY4" fmla="*/ 434263 h 1427408"/>
              <a:gd name="connsiteX5" fmla="*/ 1305806 w 1305814"/>
              <a:gd name="connsiteY5" fmla="*/ 519922 h 1427408"/>
              <a:gd name="connsiteX6" fmla="*/ 1301746 w 1305814"/>
              <a:gd name="connsiteY6" fmla="*/ 953747 h 1427408"/>
              <a:gd name="connsiteX7" fmla="*/ 1302599 w 1305814"/>
              <a:gd name="connsiteY7" fmla="*/ 1003650 h 1427408"/>
              <a:gd name="connsiteX8" fmla="*/ 1227376 w 1305814"/>
              <a:gd name="connsiteY8" fmla="*/ 1152027 h 1427408"/>
              <a:gd name="connsiteX9" fmla="*/ 1174235 w 1305814"/>
              <a:gd name="connsiteY9" fmla="*/ 1184756 h 1427408"/>
              <a:gd name="connsiteX10" fmla="*/ 792288 w 1305814"/>
              <a:gd name="connsiteY10" fmla="*/ 1385653 h 1427408"/>
              <a:gd name="connsiteX11" fmla="*/ 517719 w 1305814"/>
              <a:gd name="connsiteY11" fmla="*/ 1389889 h 1427408"/>
              <a:gd name="connsiteX12" fmla="*/ 94302 w 1305814"/>
              <a:gd name="connsiteY12" fmla="*/ 1158755 h 1427408"/>
              <a:gd name="connsiteX13" fmla="*/ 39429 w 1305814"/>
              <a:gd name="connsiteY13" fmla="*/ 1117635 h 1427408"/>
              <a:gd name="connsiteX14" fmla="*/ 667 w 1305814"/>
              <a:gd name="connsiteY14" fmla="*/ 999105 h 1427408"/>
              <a:gd name="connsiteX15" fmla="*/ 0 w 1305814"/>
              <a:gd name="connsiteY15" fmla="*/ 972364 h 1427408"/>
              <a:gd name="connsiteX16" fmla="*/ 2496 w 1305814"/>
              <a:gd name="connsiteY16" fmla="*/ 463106 h 1427408"/>
              <a:gd name="connsiteX17" fmla="*/ 2458 w 1305814"/>
              <a:gd name="connsiteY17" fmla="*/ 429563 h 1427408"/>
              <a:gd name="connsiteX18" fmla="*/ 75248 w 1305814"/>
              <a:gd name="connsiteY18" fmla="*/ 303202 h 1427408"/>
              <a:gd name="connsiteX19" fmla="*/ 106293 w 1305814"/>
              <a:gd name="connsiteY19" fmla="*/ 282597 h 1427408"/>
              <a:gd name="connsiteX20" fmla="*/ 541533 w 1305814"/>
              <a:gd name="connsiteY20" fmla="*/ 38110 h 1427408"/>
              <a:gd name="connsiteX21" fmla="*/ 653528 w 1305814"/>
              <a:gd name="connsiteY21" fmla="*/ 0 h 1427408"/>
              <a:gd name="connsiteX0" fmla="*/ 653528 w 1305814"/>
              <a:gd name="connsiteY0" fmla="*/ 0 h 1421591"/>
              <a:gd name="connsiteX1" fmla="*/ 757287 w 1305814"/>
              <a:gd name="connsiteY1" fmla="*/ 32444 h 1421591"/>
              <a:gd name="connsiteX2" fmla="*/ 1206876 w 1305814"/>
              <a:gd name="connsiteY2" fmla="*/ 284945 h 1421591"/>
              <a:gd name="connsiteX3" fmla="*/ 1237706 w 1305814"/>
              <a:gd name="connsiteY3" fmla="*/ 306775 h 1421591"/>
              <a:gd name="connsiteX4" fmla="*/ 1304420 w 1305814"/>
              <a:gd name="connsiteY4" fmla="*/ 434263 h 1421591"/>
              <a:gd name="connsiteX5" fmla="*/ 1305806 w 1305814"/>
              <a:gd name="connsiteY5" fmla="*/ 519922 h 1421591"/>
              <a:gd name="connsiteX6" fmla="*/ 1301746 w 1305814"/>
              <a:gd name="connsiteY6" fmla="*/ 953747 h 1421591"/>
              <a:gd name="connsiteX7" fmla="*/ 1302599 w 1305814"/>
              <a:gd name="connsiteY7" fmla="*/ 1003650 h 1421591"/>
              <a:gd name="connsiteX8" fmla="*/ 1227376 w 1305814"/>
              <a:gd name="connsiteY8" fmla="*/ 1152027 h 1421591"/>
              <a:gd name="connsiteX9" fmla="*/ 1174235 w 1305814"/>
              <a:gd name="connsiteY9" fmla="*/ 1184756 h 1421591"/>
              <a:gd name="connsiteX10" fmla="*/ 792288 w 1305814"/>
              <a:gd name="connsiteY10" fmla="*/ 1385653 h 1421591"/>
              <a:gd name="connsiteX11" fmla="*/ 502818 w 1305814"/>
              <a:gd name="connsiteY11" fmla="*/ 1379955 h 1421591"/>
              <a:gd name="connsiteX12" fmla="*/ 94302 w 1305814"/>
              <a:gd name="connsiteY12" fmla="*/ 1158755 h 1421591"/>
              <a:gd name="connsiteX13" fmla="*/ 39429 w 1305814"/>
              <a:gd name="connsiteY13" fmla="*/ 1117635 h 1421591"/>
              <a:gd name="connsiteX14" fmla="*/ 667 w 1305814"/>
              <a:gd name="connsiteY14" fmla="*/ 999105 h 1421591"/>
              <a:gd name="connsiteX15" fmla="*/ 0 w 1305814"/>
              <a:gd name="connsiteY15" fmla="*/ 972364 h 1421591"/>
              <a:gd name="connsiteX16" fmla="*/ 2496 w 1305814"/>
              <a:gd name="connsiteY16" fmla="*/ 463106 h 1421591"/>
              <a:gd name="connsiteX17" fmla="*/ 2458 w 1305814"/>
              <a:gd name="connsiteY17" fmla="*/ 429563 h 1421591"/>
              <a:gd name="connsiteX18" fmla="*/ 75248 w 1305814"/>
              <a:gd name="connsiteY18" fmla="*/ 303202 h 1421591"/>
              <a:gd name="connsiteX19" fmla="*/ 106293 w 1305814"/>
              <a:gd name="connsiteY19" fmla="*/ 282597 h 1421591"/>
              <a:gd name="connsiteX20" fmla="*/ 541533 w 1305814"/>
              <a:gd name="connsiteY20" fmla="*/ 38110 h 1421591"/>
              <a:gd name="connsiteX21" fmla="*/ 653528 w 1305814"/>
              <a:gd name="connsiteY21" fmla="*/ 0 h 1421591"/>
              <a:gd name="connsiteX0" fmla="*/ 653528 w 1305814"/>
              <a:gd name="connsiteY0" fmla="*/ 0 h 1423589"/>
              <a:gd name="connsiteX1" fmla="*/ 757287 w 1305814"/>
              <a:gd name="connsiteY1" fmla="*/ 32444 h 1423589"/>
              <a:gd name="connsiteX2" fmla="*/ 1206876 w 1305814"/>
              <a:gd name="connsiteY2" fmla="*/ 284945 h 1423589"/>
              <a:gd name="connsiteX3" fmla="*/ 1237706 w 1305814"/>
              <a:gd name="connsiteY3" fmla="*/ 306775 h 1423589"/>
              <a:gd name="connsiteX4" fmla="*/ 1304420 w 1305814"/>
              <a:gd name="connsiteY4" fmla="*/ 434263 h 1423589"/>
              <a:gd name="connsiteX5" fmla="*/ 1305806 w 1305814"/>
              <a:gd name="connsiteY5" fmla="*/ 519922 h 1423589"/>
              <a:gd name="connsiteX6" fmla="*/ 1301746 w 1305814"/>
              <a:gd name="connsiteY6" fmla="*/ 953747 h 1423589"/>
              <a:gd name="connsiteX7" fmla="*/ 1302599 w 1305814"/>
              <a:gd name="connsiteY7" fmla="*/ 1003650 h 1423589"/>
              <a:gd name="connsiteX8" fmla="*/ 1227376 w 1305814"/>
              <a:gd name="connsiteY8" fmla="*/ 1152027 h 1423589"/>
              <a:gd name="connsiteX9" fmla="*/ 1174235 w 1305814"/>
              <a:gd name="connsiteY9" fmla="*/ 1184756 h 1423589"/>
              <a:gd name="connsiteX10" fmla="*/ 792288 w 1305814"/>
              <a:gd name="connsiteY10" fmla="*/ 1385653 h 1423589"/>
              <a:gd name="connsiteX11" fmla="*/ 502818 w 1305814"/>
              <a:gd name="connsiteY11" fmla="*/ 1379955 h 1423589"/>
              <a:gd name="connsiteX12" fmla="*/ 94302 w 1305814"/>
              <a:gd name="connsiteY12" fmla="*/ 1158755 h 1423589"/>
              <a:gd name="connsiteX13" fmla="*/ 39429 w 1305814"/>
              <a:gd name="connsiteY13" fmla="*/ 1117635 h 1423589"/>
              <a:gd name="connsiteX14" fmla="*/ 667 w 1305814"/>
              <a:gd name="connsiteY14" fmla="*/ 999105 h 1423589"/>
              <a:gd name="connsiteX15" fmla="*/ 0 w 1305814"/>
              <a:gd name="connsiteY15" fmla="*/ 972364 h 1423589"/>
              <a:gd name="connsiteX16" fmla="*/ 2496 w 1305814"/>
              <a:gd name="connsiteY16" fmla="*/ 463106 h 1423589"/>
              <a:gd name="connsiteX17" fmla="*/ 2458 w 1305814"/>
              <a:gd name="connsiteY17" fmla="*/ 429563 h 1423589"/>
              <a:gd name="connsiteX18" fmla="*/ 75248 w 1305814"/>
              <a:gd name="connsiteY18" fmla="*/ 303202 h 1423589"/>
              <a:gd name="connsiteX19" fmla="*/ 106293 w 1305814"/>
              <a:gd name="connsiteY19" fmla="*/ 282597 h 1423589"/>
              <a:gd name="connsiteX20" fmla="*/ 541533 w 1305814"/>
              <a:gd name="connsiteY20" fmla="*/ 38110 h 1423589"/>
              <a:gd name="connsiteX21" fmla="*/ 653528 w 1305814"/>
              <a:gd name="connsiteY21" fmla="*/ 0 h 142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rgbClr val="C00000"/>
          </a:solidFill>
          <a:ln w="15875" cap="flat" cmpd="sng" algn="ctr">
            <a:gradFill>
              <a:gsLst>
                <a:gs pos="50000">
                  <a:srgbClr val="C00000">
                    <a:lumMod val="60000"/>
                    <a:lumOff val="40000"/>
                  </a:srgbClr>
                </a:gs>
                <a:gs pos="100000">
                  <a:srgbClr val="C00000">
                    <a:lumMod val="75000"/>
                  </a:srgbClr>
                </a:gs>
                <a:gs pos="0">
                  <a:srgbClr val="C00000">
                    <a:lumMod val="60000"/>
                    <a:lumOff val="40000"/>
                  </a:srgbClr>
                </a:gs>
              </a:gsLst>
              <a:lin ang="8100000" scaled="0"/>
            </a:gradFill>
            <a:prstDash val="solid"/>
          </a:ln>
          <a:effectLst>
            <a:innerShdw blurRad="266700" dist="203200" dir="18900000">
              <a:prstClr val="black">
                <a:alpha val="20000"/>
              </a:prstClr>
            </a:innerShdw>
          </a:effectLst>
        </p:spPr>
        <p:txBody>
          <a:bodyPr lIns="68571" tIns="34289" rIns="68571" bIns="34289" anchor="ctr"/>
          <a:lstStyle/>
          <a:p>
            <a:pPr algn="ctr" defTabSz="685698">
              <a:defRPr/>
            </a:pPr>
            <a:r>
              <a:rPr lang="en-US" altLang="zh-CN" kern="0" dirty="0">
                <a:solidFill>
                  <a:prstClr val="white"/>
                </a:solidFill>
                <a:latin typeface="微软雅黑" panose="020B0503020204020204" pitchFamily="34" charset="-122"/>
                <a:ea typeface="微软雅黑" panose="020B0503020204020204" pitchFamily="34" charset="-122"/>
              </a:rPr>
              <a:t>05</a:t>
            </a:r>
            <a:endParaRPr lang="zh-CN" altLang="en-US" sz="1400" kern="0" dirty="0">
              <a:solidFill>
                <a:prstClr val="white"/>
              </a:solidFill>
              <a:latin typeface="微软雅黑" panose="020B0503020204020204" pitchFamily="34" charset="-122"/>
              <a:ea typeface="微软雅黑" panose="020B0503020204020204" pitchFamily="34" charset="-122"/>
            </a:endParaRPr>
          </a:p>
        </p:txBody>
      </p:sp>
      <p:sp>
        <p:nvSpPr>
          <p:cNvPr id="59"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anose="020B0503020204020204" pitchFamily="34" charset="-122"/>
                <a:ea typeface="微软雅黑" panose="020B0503020204020204"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21</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1430177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noFill/>
          <a:ln w="9525">
            <a:noFill/>
            <a:miter lim="800000"/>
            <a:headEnd/>
            <a:tailEnd/>
          </a:ln>
        </p:spPr>
        <p:txBody>
          <a:bodyPr lIns="68573" tIns="34289" rIns="68573" bIns="34289" anchor="ctr"/>
          <a:lstStyle/>
          <a:p>
            <a:r>
              <a:rPr lang="zh-CN" altLang="en-US" sz="2400" b="0" dirty="0"/>
              <a:t>平台特色</a:t>
            </a:r>
            <a:r>
              <a:rPr lang="en-US" altLang="zh-CN" sz="2400" b="0" kern="0" dirty="0" smtClean="0">
                <a:solidFill>
                  <a:srgbClr val="002060"/>
                </a:solidFill>
                <a:cs typeface="+mn-cs"/>
              </a:rPr>
              <a:t>-</a:t>
            </a:r>
            <a:r>
              <a:rPr lang="zh-CN" altLang="en-US" sz="2400" b="0" kern="0" dirty="0" smtClean="0">
                <a:solidFill>
                  <a:srgbClr val="002060"/>
                </a:solidFill>
                <a:cs typeface="+mn-cs"/>
              </a:rPr>
              <a:t>线上招采</a:t>
            </a:r>
            <a:endParaRPr lang="zh-CN" altLang="en-US" sz="2400" b="0" kern="0" dirty="0">
              <a:solidFill>
                <a:srgbClr val="002060"/>
              </a:solidFill>
              <a:cs typeface="+mn-cs"/>
            </a:endParaRPr>
          </a:p>
        </p:txBody>
      </p:sp>
      <p:sp>
        <p:nvSpPr>
          <p:cNvPr id="4" name="矩形 3"/>
          <p:cNvSpPr/>
          <p:nvPr/>
        </p:nvSpPr>
        <p:spPr>
          <a:xfrm>
            <a:off x="190500" y="869101"/>
            <a:ext cx="8653464" cy="905238"/>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smtClean="0">
                <a:solidFill>
                  <a:schemeClr val="tx1">
                    <a:lumMod val="75000"/>
                    <a:lumOff val="25000"/>
                  </a:schemeClr>
                </a:solidFill>
                <a:latin typeface="微软雅黑" pitchFamily="34" charset="-122"/>
                <a:ea typeface="微软雅黑" pitchFamily="34" charset="-122"/>
              </a:rPr>
              <a:t>全流程线上招采</a:t>
            </a:r>
            <a:r>
              <a:rPr lang="zh-CN" altLang="en-US" sz="1400" dirty="0">
                <a:solidFill>
                  <a:schemeClr val="tx1">
                    <a:lumMod val="75000"/>
                    <a:lumOff val="25000"/>
                  </a:schemeClr>
                </a:solidFill>
                <a:latin typeface="微软雅黑" pitchFamily="34" charset="-122"/>
                <a:ea typeface="微软雅黑" pitchFamily="34" charset="-122"/>
              </a:rPr>
              <a:t>工作，通过网上招标</a:t>
            </a:r>
            <a:r>
              <a:rPr lang="zh-CN" altLang="en-US" sz="1400" dirty="0" smtClean="0">
                <a:solidFill>
                  <a:schemeClr val="tx1">
                    <a:lumMod val="75000"/>
                    <a:lumOff val="25000"/>
                  </a:schemeClr>
                </a:solidFill>
                <a:latin typeface="微软雅黑" pitchFamily="34" charset="-122"/>
                <a:ea typeface="微软雅黑" pitchFamily="34" charset="-122"/>
              </a:rPr>
              <a:t>，提供公开性；</a:t>
            </a:r>
            <a:r>
              <a:rPr lang="zh-CN" altLang="en-US" sz="1400" dirty="0">
                <a:solidFill>
                  <a:schemeClr val="tx1">
                    <a:lumMod val="75000"/>
                    <a:lumOff val="25000"/>
                  </a:schemeClr>
                </a:solidFill>
                <a:latin typeface="微软雅黑" pitchFamily="34" charset="-122"/>
                <a:ea typeface="微软雅黑" pitchFamily="34" charset="-122"/>
              </a:rPr>
              <a:t>通过电子投标文件，锁定投标人身份；通过网上投标，投标单位名单严格保密，防控串围标；通过网上评标，强化对评标专家公正性监督，保证独立评标，避免人为</a:t>
            </a:r>
            <a:r>
              <a:rPr lang="zh-CN" altLang="en-US" sz="1400" dirty="0" smtClean="0">
                <a:solidFill>
                  <a:schemeClr val="tx1">
                    <a:lumMod val="75000"/>
                    <a:lumOff val="25000"/>
                  </a:schemeClr>
                </a:solidFill>
                <a:latin typeface="微软雅黑" pitchFamily="34" charset="-122"/>
                <a:ea typeface="微软雅黑" pitchFamily="34" charset="-122"/>
              </a:rPr>
              <a:t>干扰；实现过程全记录的同时，增强即时性和互动性，为</a:t>
            </a:r>
            <a:r>
              <a:rPr lang="zh-CN" altLang="en-US" sz="1400" dirty="0" smtClean="0">
                <a:solidFill>
                  <a:srgbClr val="4E5B6F"/>
                </a:solidFill>
                <a:latin typeface="微软雅黑" panose="020B0503020204020204" charset="-122"/>
                <a:ea typeface="微软雅黑" panose="020B0503020204020204" charset="-122"/>
                <a:sym typeface="+mn-ea"/>
              </a:rPr>
              <a:t>完成</a:t>
            </a:r>
            <a:r>
              <a:rPr lang="zh-CN" altLang="en-US" sz="1400" dirty="0">
                <a:solidFill>
                  <a:srgbClr val="4E5B6F"/>
                </a:solidFill>
                <a:latin typeface="微软雅黑" panose="020B0503020204020204" charset="-122"/>
                <a:ea typeface="微软雅黑" panose="020B0503020204020204" charset="-122"/>
                <a:sym typeface="+mn-ea"/>
              </a:rPr>
              <a:t>优质采购</a:t>
            </a:r>
            <a:r>
              <a:rPr lang="zh-CN" altLang="en-US" sz="1400" dirty="0" smtClean="0">
                <a:solidFill>
                  <a:srgbClr val="4E5B6F"/>
                </a:solidFill>
                <a:latin typeface="微软雅黑" panose="020B0503020204020204" charset="-122"/>
                <a:ea typeface="微软雅黑" panose="020B0503020204020204" charset="-122"/>
                <a:sym typeface="+mn-ea"/>
              </a:rPr>
              <a:t>结果提供有效支撑。</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802746"/>
            <a:ext cx="5924550" cy="311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2775" y="1802746"/>
            <a:ext cx="5398733" cy="3143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81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fade">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noFill/>
          <a:ln w="9525">
            <a:noFill/>
            <a:miter lim="800000"/>
            <a:headEnd/>
            <a:tailEnd/>
          </a:ln>
        </p:spPr>
        <p:txBody>
          <a:bodyPr lIns="68573" tIns="34289" rIns="68573" bIns="34289" anchor="ctr"/>
          <a:lstStyle/>
          <a:p>
            <a:r>
              <a:rPr lang="zh-CN" altLang="en-US" sz="2400" b="0" dirty="0"/>
              <a:t>平台特色</a:t>
            </a:r>
            <a:r>
              <a:rPr lang="en-US" altLang="zh-CN" sz="2400" b="0" kern="0" dirty="0" smtClean="0">
                <a:solidFill>
                  <a:srgbClr val="002060"/>
                </a:solidFill>
                <a:cs typeface="+mn-cs"/>
              </a:rPr>
              <a:t>-</a:t>
            </a:r>
            <a:r>
              <a:rPr lang="zh-CN" altLang="en-US" sz="2400" b="0" kern="0" dirty="0">
                <a:solidFill>
                  <a:srgbClr val="002060"/>
                </a:solidFill>
                <a:cs typeface="+mn-cs"/>
              </a:rPr>
              <a:t>信息共享性</a:t>
            </a:r>
          </a:p>
        </p:txBody>
      </p:sp>
      <p:sp>
        <p:nvSpPr>
          <p:cNvPr id="39" name="矩形 38"/>
          <p:cNvSpPr/>
          <p:nvPr/>
        </p:nvSpPr>
        <p:spPr>
          <a:xfrm>
            <a:off x="190500" y="869101"/>
            <a:ext cx="8653464" cy="932553"/>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smtClean="0">
                <a:solidFill>
                  <a:schemeClr val="tx1">
                    <a:lumMod val="75000"/>
                    <a:lumOff val="25000"/>
                  </a:schemeClr>
                </a:solidFill>
                <a:latin typeface="微软雅黑" pitchFamily="34" charset="-122"/>
                <a:ea typeface="微软雅黑" pitchFamily="34" charset="-122"/>
              </a:rPr>
              <a:t>整合企业门户和主数据，打通</a:t>
            </a:r>
            <a:r>
              <a:rPr lang="zh-CN" altLang="en-US" sz="1400" dirty="0">
                <a:solidFill>
                  <a:schemeClr val="tx1">
                    <a:lumMod val="75000"/>
                    <a:lumOff val="25000"/>
                  </a:schemeClr>
                </a:solidFill>
                <a:latin typeface="微软雅黑" pitchFamily="34" charset="-122"/>
                <a:ea typeface="微软雅黑" pitchFamily="34" charset="-122"/>
              </a:rPr>
              <a:t>公共服务平台、中国采招网、工信部监管</a:t>
            </a:r>
            <a:r>
              <a:rPr lang="zh-CN" altLang="en-US" sz="1400" dirty="0" smtClean="0">
                <a:solidFill>
                  <a:schemeClr val="tx1">
                    <a:lumMod val="75000"/>
                    <a:lumOff val="25000"/>
                  </a:schemeClr>
                </a:solidFill>
                <a:latin typeface="微软雅黑" pitchFamily="34" charset="-122"/>
                <a:ea typeface="微软雅黑" pitchFamily="34" charset="-122"/>
              </a:rPr>
              <a:t>平台，通过供应商门户使</a:t>
            </a:r>
            <a:r>
              <a:rPr lang="zh-CN" altLang="en-US" sz="1400" dirty="0">
                <a:solidFill>
                  <a:schemeClr val="tx1">
                    <a:lumMod val="75000"/>
                    <a:lumOff val="25000"/>
                  </a:schemeClr>
                </a:solidFill>
                <a:latin typeface="微软雅黑" pitchFamily="34" charset="-122"/>
                <a:ea typeface="微软雅黑" pitchFamily="34" charset="-122"/>
              </a:rPr>
              <a:t>招标与采购过程信息即时共享；通过在线开标大厅，使开标唱标过程全程在线即时互动，供应商插</a:t>
            </a:r>
            <a:r>
              <a:rPr lang="en-US" altLang="zh-CN" sz="1400" dirty="0">
                <a:solidFill>
                  <a:schemeClr val="tx1">
                    <a:lumMod val="75000"/>
                    <a:lumOff val="25000"/>
                  </a:schemeClr>
                </a:solidFill>
                <a:latin typeface="微软雅黑" pitchFamily="34" charset="-122"/>
                <a:ea typeface="微软雅黑" pitchFamily="34" charset="-122"/>
              </a:rPr>
              <a:t>KEY</a:t>
            </a:r>
            <a:r>
              <a:rPr lang="zh-CN" altLang="en-US" sz="1400" dirty="0">
                <a:solidFill>
                  <a:schemeClr val="tx1">
                    <a:lumMod val="75000"/>
                    <a:lumOff val="25000"/>
                  </a:schemeClr>
                </a:solidFill>
                <a:latin typeface="微软雅黑" pitchFamily="34" charset="-122"/>
                <a:ea typeface="微软雅黑" pitchFamily="34" charset="-122"/>
              </a:rPr>
              <a:t>解密和确认报价等。</a:t>
            </a:r>
          </a:p>
        </p:txBody>
      </p:sp>
      <p:pic>
        <p:nvPicPr>
          <p:cNvPr id="40" name="图片 39" descr="QQ截图20170324104057"/>
          <p:cNvPicPr>
            <a:picLocks noChangeAspect="1"/>
          </p:cNvPicPr>
          <p:nvPr/>
        </p:nvPicPr>
        <p:blipFill>
          <a:blip r:embed="rId2" cstate="print"/>
          <a:stretch>
            <a:fillRect/>
          </a:stretch>
        </p:blipFill>
        <p:spPr>
          <a:xfrm>
            <a:off x="190501" y="1922782"/>
            <a:ext cx="4038600" cy="2696845"/>
          </a:xfrm>
          <a:prstGeom prst="rect">
            <a:avLst/>
          </a:prstGeom>
        </p:spPr>
      </p:pic>
      <p:pic>
        <p:nvPicPr>
          <p:cNvPr id="41" name="图片 40" descr="QQ截图20170324104110"/>
          <p:cNvPicPr>
            <a:picLocks noChangeAspect="1"/>
          </p:cNvPicPr>
          <p:nvPr/>
        </p:nvPicPr>
        <p:blipFill>
          <a:blip r:embed="rId3" cstate="print"/>
          <a:stretch>
            <a:fillRect/>
          </a:stretch>
        </p:blipFill>
        <p:spPr>
          <a:xfrm>
            <a:off x="4333878" y="1922780"/>
            <a:ext cx="4617721" cy="2696844"/>
          </a:xfrm>
          <a:prstGeom prst="rect">
            <a:avLst/>
          </a:prstGeom>
        </p:spPr>
      </p:pic>
    </p:spTree>
    <p:extLst>
      <p:ext uri="{BB962C8B-B14F-4D97-AF65-F5344CB8AC3E}">
        <p14:creationId xmlns:p14="http://schemas.microsoft.com/office/powerpoint/2010/main" val="4247237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noFill/>
          <a:ln w="9525">
            <a:noFill/>
            <a:miter lim="800000"/>
            <a:headEnd/>
            <a:tailEnd/>
          </a:ln>
        </p:spPr>
        <p:txBody>
          <a:bodyPr lIns="68573" tIns="34289" rIns="68573" bIns="34289" anchor="ctr"/>
          <a:lstStyle/>
          <a:p>
            <a:r>
              <a:rPr lang="zh-CN" altLang="en-US" sz="2400" b="0" dirty="0"/>
              <a:t>平台特色</a:t>
            </a:r>
            <a:r>
              <a:rPr lang="en-US" altLang="zh-CN" sz="2400" b="0" kern="0" dirty="0" smtClean="0">
                <a:solidFill>
                  <a:srgbClr val="002060"/>
                </a:solidFill>
                <a:cs typeface="+mn-cs"/>
              </a:rPr>
              <a:t>-</a:t>
            </a:r>
            <a:r>
              <a:rPr lang="zh-CN" altLang="en-US" sz="2400" b="0" kern="0" dirty="0">
                <a:solidFill>
                  <a:srgbClr val="002060"/>
                </a:solidFill>
                <a:cs typeface="+mn-cs"/>
              </a:rPr>
              <a:t>数据化评价</a:t>
            </a:r>
          </a:p>
        </p:txBody>
      </p:sp>
      <p:grpSp>
        <p:nvGrpSpPr>
          <p:cNvPr id="27" name="Group 10"/>
          <p:cNvGrpSpPr>
            <a:grpSpLocks/>
          </p:cNvGrpSpPr>
          <p:nvPr/>
        </p:nvGrpSpPr>
        <p:grpSpPr bwMode="auto">
          <a:xfrm>
            <a:off x="1215653" y="1324892"/>
            <a:ext cx="1921747" cy="966788"/>
            <a:chOff x="0" y="0"/>
            <a:chExt cx="3194" cy="1624"/>
          </a:xfrm>
        </p:grpSpPr>
        <p:sp>
          <p:nvSpPr>
            <p:cNvPr id="28"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24665" fontAlgn="base">
                <a:lnSpc>
                  <a:spcPct val="90000"/>
                </a:lnSpc>
                <a:spcBef>
                  <a:spcPct val="0"/>
                </a:spcBef>
                <a:spcAft>
                  <a:spcPct val="0"/>
                </a:spcAft>
              </a:pPr>
              <a:r>
                <a:rPr lang="zh-CN" altLang="en-US" sz="1300" dirty="0" smtClean="0">
                  <a:solidFill>
                    <a:srgbClr val="000000"/>
                  </a:solidFill>
                  <a:latin typeface="微软雅黑"/>
                  <a:ea typeface="微软雅黑"/>
                  <a:cs typeface="Lato Regular" charset="0"/>
                  <a:sym typeface="Lato Regular" charset="0"/>
                </a:rPr>
                <a:t>代理机构</a:t>
              </a:r>
              <a:endParaRPr lang="en-US" sz="1300" dirty="0">
                <a:solidFill>
                  <a:srgbClr val="000000"/>
                </a:solidFill>
                <a:latin typeface="微软雅黑"/>
                <a:ea typeface="微软雅黑"/>
                <a:cs typeface="Lato Regular" charset="0"/>
                <a:sym typeface="Lato Regular" charset="0"/>
              </a:endParaRPr>
            </a:p>
          </p:txBody>
        </p:sp>
        <p:sp>
          <p:nvSpPr>
            <p:cNvPr id="29" name="Rectangle 12"/>
            <p:cNvSpPr>
              <a:spLocks/>
            </p:cNvSpPr>
            <p:nvPr/>
          </p:nvSpPr>
          <p:spPr bwMode="auto">
            <a:xfrm>
              <a:off x="0" y="416"/>
              <a:ext cx="3194"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nSpc>
                  <a:spcPct val="130000"/>
                </a:lnSpc>
                <a:spcBef>
                  <a:spcPct val="0"/>
                </a:spcBef>
              </a:pPr>
              <a:r>
                <a:rPr lang="zh-CN" altLang="en-US" sz="1200" dirty="0" smtClean="0">
                  <a:latin typeface="微软雅黑" pitchFamily="34" charset="-122"/>
                  <a:ea typeface="微软雅黑" pitchFamily="34" charset="-122"/>
                  <a:sym typeface="方正兰亭黑_GBK" pitchFamily="2" charset="-122"/>
                </a:rPr>
                <a:t>代理过程组织情况，代理业务能力评估，代理份额及完成情况。</a:t>
              </a:r>
              <a:endParaRPr lang="zh-CN" altLang="en-US" sz="1200" dirty="0">
                <a:latin typeface="微软雅黑" pitchFamily="34" charset="-122"/>
                <a:ea typeface="微软雅黑" pitchFamily="34" charset="-122"/>
                <a:sym typeface="方正兰亭黑_GBK" pitchFamily="2" charset="-122"/>
              </a:endParaRPr>
            </a:p>
          </p:txBody>
        </p:sp>
      </p:grpSp>
      <p:grpSp>
        <p:nvGrpSpPr>
          <p:cNvPr id="30" name="Group 13"/>
          <p:cNvGrpSpPr>
            <a:grpSpLocks/>
          </p:cNvGrpSpPr>
          <p:nvPr/>
        </p:nvGrpSpPr>
        <p:grpSpPr bwMode="auto">
          <a:xfrm>
            <a:off x="707238" y="1312143"/>
            <a:ext cx="351980" cy="347663"/>
            <a:chOff x="0" y="0"/>
            <a:chExt cx="584" cy="584"/>
          </a:xfrm>
        </p:grpSpPr>
        <p:sp>
          <p:nvSpPr>
            <p:cNvPr id="31" name="Oval 14"/>
            <p:cNvSpPr>
              <a:spLocks/>
            </p:cNvSpPr>
            <p:nvPr/>
          </p:nvSpPr>
          <p:spPr bwMode="auto">
            <a:xfrm>
              <a:off x="0" y="0"/>
              <a:ext cx="584" cy="584"/>
            </a:xfrm>
            <a:prstGeom prst="ellipse">
              <a:avLst/>
            </a:prstGeom>
            <a:gradFill>
              <a:gsLst>
                <a:gs pos="0">
                  <a:srgbClr val="C00000"/>
                </a:gs>
                <a:gs pos="80000">
                  <a:srgbClr val="FF0000"/>
                </a:gs>
                <a:gs pos="100000">
                  <a:schemeClr val="bg1"/>
                </a:gs>
              </a:gsLst>
              <a:lin ang="14400000" scaled="0"/>
            </a:gra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724665" fontAlgn="base">
                <a:spcBef>
                  <a:spcPct val="0"/>
                </a:spcBef>
                <a:spcAft>
                  <a:spcPct val="0"/>
                </a:spcAft>
                <a:defRPr/>
              </a:pPr>
              <a:endParaRPr lang="en-US" sz="2200" kern="0">
                <a:solidFill>
                  <a:srgbClr val="000000"/>
                </a:solidFill>
                <a:effectLst>
                  <a:outerShdw blurRad="38100" dist="38100" dir="2700000" algn="tl">
                    <a:srgbClr val="000000">
                      <a:alpha val="43137"/>
                    </a:srgbClr>
                  </a:outerShdw>
                </a:effectLst>
                <a:latin typeface="微软雅黑"/>
                <a:ea typeface="微软雅黑"/>
                <a:sym typeface="Gill Sans" charset="0"/>
              </a:endParaRPr>
            </a:p>
          </p:txBody>
        </p:sp>
        <p:sp>
          <p:nvSpPr>
            <p:cNvPr id="32" name="Rectangle 15"/>
            <p:cNvSpPr>
              <a:spLocks/>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24665" fontAlgn="base">
                <a:spcBef>
                  <a:spcPct val="0"/>
                </a:spcBef>
                <a:spcAft>
                  <a:spcPct val="0"/>
                </a:spcAft>
                <a:defRPr/>
              </a:pPr>
              <a:r>
                <a:rPr lang="en-US" sz="1700" kern="0" dirty="0">
                  <a:solidFill>
                    <a:srgbClr val="FFFFFF"/>
                  </a:solidFill>
                  <a:effectLst>
                    <a:outerShdw blurRad="38100" dist="38100" dir="2700000" algn="tl">
                      <a:srgbClr val="000000">
                        <a:alpha val="43137"/>
                      </a:srgbClr>
                    </a:outerShdw>
                  </a:effectLst>
                  <a:latin typeface="微软雅黑"/>
                  <a:ea typeface="微软雅黑"/>
                  <a:cs typeface="Lato Light" charset="0"/>
                  <a:sym typeface="Lato Light" charset="0"/>
                </a:rPr>
                <a:t>1</a:t>
              </a:r>
            </a:p>
          </p:txBody>
        </p:sp>
      </p:grpSp>
      <p:grpSp>
        <p:nvGrpSpPr>
          <p:cNvPr id="33" name="Group 4"/>
          <p:cNvGrpSpPr/>
          <p:nvPr/>
        </p:nvGrpSpPr>
        <p:grpSpPr>
          <a:xfrm>
            <a:off x="594200" y="896990"/>
            <a:ext cx="7423303" cy="213386"/>
            <a:chOff x="899592" y="2852807"/>
            <a:chExt cx="7344815" cy="213386"/>
          </a:xfrm>
          <a:solidFill>
            <a:srgbClr val="C00000"/>
          </a:solidFill>
        </p:grpSpPr>
        <p:sp>
          <p:nvSpPr>
            <p:cNvPr id="34"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80471" fontAlgn="base">
                <a:spcBef>
                  <a:spcPct val="0"/>
                </a:spcBef>
                <a:spcAft>
                  <a:spcPct val="0"/>
                </a:spcAft>
                <a:defRPr/>
              </a:pPr>
              <a:endParaRPr lang="en-US" sz="6000" kern="0">
                <a:solidFill>
                  <a:srgbClr val="000000"/>
                </a:solidFill>
                <a:latin typeface="微软雅黑"/>
                <a:ea typeface="微软雅黑"/>
                <a:sym typeface="Gill Sans" charset="0"/>
              </a:endParaRPr>
            </a:p>
          </p:txBody>
        </p:sp>
        <p:sp>
          <p:nvSpPr>
            <p:cNvPr id="35" name="Flowchart: Merge 3"/>
            <p:cNvSpPr/>
            <p:nvPr/>
          </p:nvSpPr>
          <p:spPr bwMode="auto">
            <a:xfrm>
              <a:off x="1099027"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80471" fontAlgn="base">
                <a:spcBef>
                  <a:spcPct val="0"/>
                </a:spcBef>
                <a:spcAft>
                  <a:spcPct val="0"/>
                </a:spcAft>
                <a:defRPr/>
              </a:pPr>
              <a:endParaRPr lang="en-US" sz="6000" kern="0">
                <a:solidFill>
                  <a:srgbClr val="000000"/>
                </a:solidFill>
                <a:latin typeface="微软雅黑"/>
                <a:ea typeface="微软雅黑"/>
                <a:sym typeface="Gill Sans" charset="0"/>
              </a:endParaRPr>
            </a:p>
          </p:txBody>
        </p:sp>
        <p:sp>
          <p:nvSpPr>
            <p:cNvPr id="36" name="Flowchart: Merge 64"/>
            <p:cNvSpPr/>
            <p:nvPr/>
          </p:nvSpPr>
          <p:spPr bwMode="auto">
            <a:xfrm>
              <a:off x="3708663"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80471" fontAlgn="base">
                <a:spcBef>
                  <a:spcPct val="0"/>
                </a:spcBef>
                <a:spcAft>
                  <a:spcPct val="0"/>
                </a:spcAft>
                <a:defRPr/>
              </a:pPr>
              <a:endParaRPr lang="en-US" sz="6000" kern="0">
                <a:solidFill>
                  <a:srgbClr val="000000"/>
                </a:solidFill>
                <a:latin typeface="微软雅黑"/>
                <a:ea typeface="微软雅黑"/>
                <a:sym typeface="Gill Sans" charset="0"/>
              </a:endParaRPr>
            </a:p>
          </p:txBody>
        </p:sp>
        <p:sp>
          <p:nvSpPr>
            <p:cNvPr id="37" name="Flowchart: Merge 65"/>
            <p:cNvSpPr/>
            <p:nvPr/>
          </p:nvSpPr>
          <p:spPr bwMode="auto">
            <a:xfrm>
              <a:off x="6174461"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80471" fontAlgn="base">
                <a:spcBef>
                  <a:spcPct val="0"/>
                </a:spcBef>
                <a:spcAft>
                  <a:spcPct val="0"/>
                </a:spcAft>
                <a:defRPr/>
              </a:pPr>
              <a:endParaRPr lang="en-US" sz="6000" kern="0">
                <a:solidFill>
                  <a:srgbClr val="000000"/>
                </a:solidFill>
                <a:latin typeface="微软雅黑"/>
                <a:ea typeface="微软雅黑"/>
                <a:sym typeface="Gill Sans" charset="0"/>
              </a:endParaRPr>
            </a:p>
          </p:txBody>
        </p:sp>
      </p:grpSp>
      <p:grpSp>
        <p:nvGrpSpPr>
          <p:cNvPr id="38" name="Group 10"/>
          <p:cNvGrpSpPr>
            <a:grpSpLocks/>
          </p:cNvGrpSpPr>
          <p:nvPr/>
        </p:nvGrpSpPr>
        <p:grpSpPr bwMode="auto">
          <a:xfrm>
            <a:off x="3872112" y="1324892"/>
            <a:ext cx="1853156" cy="966788"/>
            <a:chOff x="0" y="0"/>
            <a:chExt cx="3080" cy="1624"/>
          </a:xfrm>
        </p:grpSpPr>
        <p:sp>
          <p:nvSpPr>
            <p:cNvPr id="39"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24665" fontAlgn="base">
                <a:lnSpc>
                  <a:spcPct val="90000"/>
                </a:lnSpc>
                <a:spcBef>
                  <a:spcPct val="0"/>
                </a:spcBef>
                <a:spcAft>
                  <a:spcPct val="0"/>
                </a:spcAft>
              </a:pPr>
              <a:r>
                <a:rPr lang="zh-CN" altLang="en-US" sz="1300" dirty="0" smtClean="0">
                  <a:solidFill>
                    <a:srgbClr val="000000"/>
                  </a:solidFill>
                  <a:latin typeface="微软雅黑"/>
                  <a:ea typeface="微软雅黑"/>
                  <a:cs typeface="Lato Regular" charset="0"/>
                  <a:sym typeface="Lato Regular" charset="0"/>
                </a:rPr>
                <a:t>供应商</a:t>
              </a:r>
              <a:endParaRPr lang="en-US" sz="1300" dirty="0">
                <a:solidFill>
                  <a:srgbClr val="000000"/>
                </a:solidFill>
                <a:latin typeface="微软雅黑"/>
                <a:ea typeface="微软雅黑"/>
                <a:cs typeface="Lato Regular" charset="0"/>
                <a:sym typeface="Lato Regular" charset="0"/>
              </a:endParaRPr>
            </a:p>
          </p:txBody>
        </p:sp>
        <p:sp>
          <p:nvSpPr>
            <p:cNvPr id="40" name="Rectangle 12"/>
            <p:cNvSpPr>
              <a:spLocks/>
            </p:cNvSpPr>
            <p:nvPr/>
          </p:nvSpPr>
          <p:spPr bwMode="auto">
            <a:xfrm>
              <a:off x="0" y="416"/>
              <a:ext cx="3080"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lvl="0">
                <a:lnSpc>
                  <a:spcPct val="130000"/>
                </a:lnSpc>
                <a:spcBef>
                  <a:spcPct val="0"/>
                </a:spcBef>
              </a:pPr>
              <a:r>
                <a:rPr lang="zh-CN" altLang="en-US" sz="1200" dirty="0" smtClean="0">
                  <a:solidFill>
                    <a:srgbClr val="000000"/>
                  </a:solidFill>
                  <a:latin typeface="微软雅黑" pitchFamily="34" charset="-122"/>
                  <a:ea typeface="微软雅黑" pitchFamily="34" charset="-122"/>
                  <a:sym typeface="方正兰亭黑_GBK" pitchFamily="2" charset="-122"/>
                </a:rPr>
                <a:t>行业竞争情况分析，物质物料价格统计分析，供应商履约情况分析。</a:t>
              </a:r>
              <a:endParaRPr lang="zh-CN" altLang="en-US" sz="1200" dirty="0">
                <a:solidFill>
                  <a:srgbClr val="000000"/>
                </a:solidFill>
                <a:latin typeface="微软雅黑" pitchFamily="34" charset="-122"/>
                <a:ea typeface="微软雅黑" pitchFamily="34" charset="-122"/>
                <a:sym typeface="方正兰亭黑_GBK" pitchFamily="2" charset="-122"/>
              </a:endParaRPr>
            </a:p>
          </p:txBody>
        </p:sp>
      </p:grpSp>
      <p:grpSp>
        <p:nvGrpSpPr>
          <p:cNvPr id="41" name="Group 13"/>
          <p:cNvGrpSpPr>
            <a:grpSpLocks/>
          </p:cNvGrpSpPr>
          <p:nvPr/>
        </p:nvGrpSpPr>
        <p:grpSpPr bwMode="auto">
          <a:xfrm>
            <a:off x="3326929" y="1316906"/>
            <a:ext cx="357404" cy="355402"/>
            <a:chOff x="-61" y="8"/>
            <a:chExt cx="593" cy="597"/>
          </a:xfrm>
        </p:grpSpPr>
        <p:sp>
          <p:nvSpPr>
            <p:cNvPr id="42" name="Oval 14"/>
            <p:cNvSpPr>
              <a:spLocks/>
            </p:cNvSpPr>
            <p:nvPr/>
          </p:nvSpPr>
          <p:spPr bwMode="auto">
            <a:xfrm>
              <a:off x="-61" y="21"/>
              <a:ext cx="584" cy="584"/>
            </a:xfrm>
            <a:prstGeom prst="ellipse">
              <a:avLst/>
            </a:prstGeom>
            <a:gradFill>
              <a:gsLst>
                <a:gs pos="0">
                  <a:srgbClr val="C00000"/>
                </a:gs>
                <a:gs pos="80000">
                  <a:srgbClr val="FF0000"/>
                </a:gs>
                <a:gs pos="100000">
                  <a:schemeClr val="bg1"/>
                </a:gs>
              </a:gsLst>
              <a:lin ang="14400000" scaled="0"/>
            </a:gra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724665" fontAlgn="base">
                <a:spcBef>
                  <a:spcPct val="0"/>
                </a:spcBef>
                <a:spcAft>
                  <a:spcPct val="0"/>
                </a:spcAft>
                <a:defRPr/>
              </a:pPr>
              <a:endParaRPr lang="en-US" sz="2200" kern="0">
                <a:solidFill>
                  <a:srgbClr val="000000"/>
                </a:solidFill>
                <a:effectLst>
                  <a:outerShdw blurRad="38100" dist="38100" dir="2700000" algn="tl">
                    <a:srgbClr val="000000">
                      <a:alpha val="43137"/>
                    </a:srgbClr>
                  </a:outerShdw>
                </a:effectLst>
                <a:latin typeface="微软雅黑"/>
                <a:ea typeface="微软雅黑"/>
                <a:sym typeface="Gill Sans" charset="0"/>
              </a:endParaRPr>
            </a:p>
          </p:txBody>
        </p:sp>
        <p:sp>
          <p:nvSpPr>
            <p:cNvPr id="43" name="Rectangle 15"/>
            <p:cNvSpPr>
              <a:spLocks/>
            </p:cNvSpPr>
            <p:nvPr/>
          </p:nvSpPr>
          <p:spPr bwMode="auto">
            <a:xfrm>
              <a:off x="-52"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24665" fontAlgn="base">
                <a:spcBef>
                  <a:spcPct val="0"/>
                </a:spcBef>
                <a:spcAft>
                  <a:spcPct val="0"/>
                </a:spcAft>
                <a:defRPr/>
              </a:pPr>
              <a:r>
                <a:rPr lang="en-US" sz="1700" kern="0" dirty="0">
                  <a:solidFill>
                    <a:srgbClr val="FFFFFF"/>
                  </a:solidFill>
                  <a:effectLst>
                    <a:outerShdw blurRad="38100" dist="38100" dir="2700000" algn="tl">
                      <a:srgbClr val="000000">
                        <a:alpha val="43137"/>
                      </a:srgbClr>
                    </a:outerShdw>
                  </a:effectLst>
                  <a:latin typeface="微软雅黑"/>
                  <a:ea typeface="微软雅黑"/>
                  <a:cs typeface="Lato Light" charset="0"/>
                  <a:sym typeface="Lato Light" charset="0"/>
                </a:rPr>
                <a:t>2</a:t>
              </a:r>
            </a:p>
          </p:txBody>
        </p:sp>
      </p:grpSp>
      <p:grpSp>
        <p:nvGrpSpPr>
          <p:cNvPr id="44" name="Group 10"/>
          <p:cNvGrpSpPr>
            <a:grpSpLocks/>
          </p:cNvGrpSpPr>
          <p:nvPr/>
        </p:nvGrpSpPr>
        <p:grpSpPr bwMode="auto">
          <a:xfrm>
            <a:off x="6386402" y="1324892"/>
            <a:ext cx="1926561" cy="966788"/>
            <a:chOff x="0" y="0"/>
            <a:chExt cx="3202" cy="1624"/>
          </a:xfrm>
        </p:grpSpPr>
        <p:sp>
          <p:nvSpPr>
            <p:cNvPr id="45"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24665" fontAlgn="base">
                <a:lnSpc>
                  <a:spcPct val="90000"/>
                </a:lnSpc>
                <a:spcBef>
                  <a:spcPct val="0"/>
                </a:spcBef>
                <a:spcAft>
                  <a:spcPct val="0"/>
                </a:spcAft>
              </a:pPr>
              <a:r>
                <a:rPr lang="zh-CN" altLang="en-US" sz="1300" dirty="0" smtClean="0">
                  <a:solidFill>
                    <a:srgbClr val="000000"/>
                  </a:solidFill>
                  <a:latin typeface="微软雅黑"/>
                  <a:ea typeface="微软雅黑"/>
                  <a:cs typeface="Lato Regular" charset="0"/>
                  <a:sym typeface="Lato Regular" charset="0"/>
                </a:rPr>
                <a:t>专家</a:t>
              </a:r>
              <a:endParaRPr lang="en-US" sz="1300" dirty="0">
                <a:solidFill>
                  <a:srgbClr val="000000"/>
                </a:solidFill>
                <a:latin typeface="微软雅黑"/>
                <a:ea typeface="微软雅黑"/>
                <a:cs typeface="Lato Regular" charset="0"/>
                <a:sym typeface="Lato Regular" charset="0"/>
              </a:endParaRPr>
            </a:p>
          </p:txBody>
        </p:sp>
        <p:sp>
          <p:nvSpPr>
            <p:cNvPr id="46" name="Rectangle 12"/>
            <p:cNvSpPr>
              <a:spLocks/>
            </p:cNvSpPr>
            <p:nvPr/>
          </p:nvSpPr>
          <p:spPr bwMode="auto">
            <a:xfrm>
              <a:off x="0" y="416"/>
              <a:ext cx="320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lvl="0">
                <a:lnSpc>
                  <a:spcPct val="130000"/>
                </a:lnSpc>
                <a:spcBef>
                  <a:spcPct val="0"/>
                </a:spcBef>
              </a:pPr>
              <a:r>
                <a:rPr lang="zh-CN" altLang="en-US" sz="1200" dirty="0" smtClean="0">
                  <a:solidFill>
                    <a:srgbClr val="000000"/>
                  </a:solidFill>
                  <a:latin typeface="微软雅黑" pitchFamily="34" charset="-122"/>
                  <a:ea typeface="微软雅黑" pitchFamily="34" charset="-122"/>
                  <a:sym typeface="方正兰亭黑_GBK" pitchFamily="2" charset="-122"/>
                </a:rPr>
                <a:t>打分一致项提示，内部专家考评评价等。</a:t>
              </a:r>
              <a:endParaRPr lang="zh-CN" altLang="en-US" sz="1200" dirty="0">
                <a:solidFill>
                  <a:srgbClr val="000000"/>
                </a:solidFill>
                <a:latin typeface="微软雅黑" pitchFamily="34" charset="-122"/>
                <a:ea typeface="微软雅黑" pitchFamily="34" charset="-122"/>
                <a:sym typeface="方正兰亭黑_GBK" pitchFamily="2" charset="-122"/>
              </a:endParaRPr>
            </a:p>
          </p:txBody>
        </p:sp>
      </p:grpSp>
      <p:grpSp>
        <p:nvGrpSpPr>
          <p:cNvPr id="47" name="Group 13"/>
          <p:cNvGrpSpPr>
            <a:grpSpLocks/>
          </p:cNvGrpSpPr>
          <p:nvPr/>
        </p:nvGrpSpPr>
        <p:grpSpPr bwMode="auto">
          <a:xfrm>
            <a:off x="5877987" y="1312143"/>
            <a:ext cx="351980" cy="347663"/>
            <a:chOff x="0" y="0"/>
            <a:chExt cx="584" cy="584"/>
          </a:xfrm>
          <a:noFill/>
        </p:grpSpPr>
        <p:sp>
          <p:nvSpPr>
            <p:cNvPr id="48" name="Oval 14"/>
            <p:cNvSpPr>
              <a:spLocks/>
            </p:cNvSpPr>
            <p:nvPr/>
          </p:nvSpPr>
          <p:spPr bwMode="auto">
            <a:xfrm>
              <a:off x="0" y="0"/>
              <a:ext cx="584" cy="584"/>
            </a:xfrm>
            <a:prstGeom prst="ellipse">
              <a:avLst/>
            </a:prstGeom>
            <a:gradFill>
              <a:gsLst>
                <a:gs pos="0">
                  <a:srgbClr val="C00000"/>
                </a:gs>
                <a:gs pos="80000">
                  <a:srgbClr val="FF0000"/>
                </a:gs>
                <a:gs pos="100000">
                  <a:schemeClr val="bg1"/>
                </a:gs>
              </a:gsLst>
              <a:lin ang="14400000" scaled="0"/>
            </a:gra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724665" fontAlgn="base">
                <a:spcBef>
                  <a:spcPct val="0"/>
                </a:spcBef>
                <a:spcAft>
                  <a:spcPct val="0"/>
                </a:spcAft>
                <a:defRPr/>
              </a:pPr>
              <a:endParaRPr lang="en-US" sz="2200" kern="0">
                <a:solidFill>
                  <a:srgbClr val="000000"/>
                </a:solidFill>
                <a:effectLst>
                  <a:outerShdw blurRad="38100" dist="38100" dir="2700000" algn="tl">
                    <a:srgbClr val="000000">
                      <a:alpha val="43137"/>
                    </a:srgbClr>
                  </a:outerShdw>
                </a:effectLst>
                <a:latin typeface="微软雅黑"/>
                <a:ea typeface="微软雅黑"/>
                <a:sym typeface="Gill Sans" charset="0"/>
              </a:endParaRPr>
            </a:p>
          </p:txBody>
        </p:sp>
        <p:sp>
          <p:nvSpPr>
            <p:cNvPr id="49" name="Rectangle 15"/>
            <p:cNvSpPr>
              <a:spLocks/>
            </p:cNvSpPr>
            <p:nvPr/>
          </p:nvSpPr>
          <p:spPr bwMode="auto">
            <a:xfrm>
              <a:off x="0" y="8"/>
              <a:ext cx="584" cy="544"/>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24665" fontAlgn="base">
                <a:spcBef>
                  <a:spcPct val="0"/>
                </a:spcBef>
                <a:spcAft>
                  <a:spcPct val="0"/>
                </a:spcAft>
                <a:defRPr/>
              </a:pPr>
              <a:r>
                <a:rPr lang="en-US" sz="1700" kern="0" dirty="0">
                  <a:solidFill>
                    <a:srgbClr val="FFFFFF"/>
                  </a:solidFill>
                  <a:effectLst>
                    <a:outerShdw blurRad="38100" dist="38100" dir="2700000" algn="tl">
                      <a:srgbClr val="000000">
                        <a:alpha val="43137"/>
                      </a:srgbClr>
                    </a:outerShdw>
                  </a:effectLst>
                  <a:latin typeface="微软雅黑"/>
                  <a:ea typeface="微软雅黑"/>
                  <a:cs typeface="Lato Light" charset="0"/>
                  <a:sym typeface="Lato Light" charset="0"/>
                </a:rPr>
                <a:t>3</a:t>
              </a:r>
            </a:p>
          </p:txBody>
        </p:sp>
      </p:gr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882" y="2419350"/>
            <a:ext cx="4495517" cy="241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740" y="2409825"/>
            <a:ext cx="4086548" cy="241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3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par>
                                <p:cTn id="17" presetID="23" presetClass="entr" presetSubtype="16" fill="hold" nodeType="withEffect">
                                  <p:stCondLst>
                                    <p:cond delay="5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3" presetClass="entr" presetSubtype="16" fill="hold" nodeType="withEffect">
                                  <p:stCondLst>
                                    <p:cond delay="50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30"/>
                                        </p:tgtEl>
                                        <p:attrNameLst>
                                          <p:attrName>style.visibility</p:attrName>
                                        </p:attrNameLst>
                                      </p:cBhvr>
                                      <p:to>
                                        <p:strVal val="visible"/>
                                      </p:to>
                                    </p:set>
                                    <p:animEffect transition="in" filter="fade">
                                      <p:cBhvr>
                                        <p:cTn id="37" dur="500"/>
                                        <p:tgtEl>
                                          <p:spTgt spid="225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31"/>
                                        </p:tgtEl>
                                        <p:attrNameLst>
                                          <p:attrName>style.visibility</p:attrName>
                                        </p:attrNameLst>
                                      </p:cBhvr>
                                      <p:to>
                                        <p:strVal val="visible"/>
                                      </p:to>
                                    </p:set>
                                    <p:animEffect transition="in" filter="fade">
                                      <p:cBhvr>
                                        <p:cTn id="42"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noFill/>
          <a:ln w="9525">
            <a:noFill/>
            <a:miter lim="800000"/>
            <a:headEnd/>
            <a:tailEnd/>
          </a:ln>
        </p:spPr>
        <p:txBody>
          <a:bodyPr lIns="68573" tIns="34289" rIns="68573" bIns="34289" anchor="ctr"/>
          <a:lstStyle/>
          <a:p>
            <a:r>
              <a:rPr lang="zh-CN" altLang="en-US" sz="2400" b="0" dirty="0"/>
              <a:t>平台特色</a:t>
            </a:r>
            <a:r>
              <a:rPr lang="en-US" altLang="zh-CN" sz="2400" b="0" kern="0" dirty="0" smtClean="0">
                <a:solidFill>
                  <a:srgbClr val="002060"/>
                </a:solidFill>
                <a:cs typeface="+mn-cs"/>
              </a:rPr>
              <a:t>-</a:t>
            </a:r>
            <a:r>
              <a:rPr lang="zh-CN" altLang="en-US" sz="2400" b="0" kern="0" dirty="0">
                <a:solidFill>
                  <a:srgbClr val="002060"/>
                </a:solidFill>
                <a:cs typeface="+mn-cs"/>
              </a:rPr>
              <a:t>全过程监控</a:t>
            </a:r>
          </a:p>
        </p:txBody>
      </p:sp>
      <p:sp>
        <p:nvSpPr>
          <p:cNvPr id="4" name="矩形 3"/>
          <p:cNvSpPr/>
          <p:nvPr/>
        </p:nvSpPr>
        <p:spPr>
          <a:xfrm>
            <a:off x="190500" y="869101"/>
            <a:ext cx="8653464" cy="932553"/>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smtClean="0">
                <a:solidFill>
                  <a:schemeClr val="tx1">
                    <a:lumMod val="75000"/>
                    <a:lumOff val="25000"/>
                  </a:schemeClr>
                </a:solidFill>
                <a:latin typeface="微软雅黑" pitchFamily="34" charset="-122"/>
                <a:ea typeface="微软雅黑" pitchFamily="34" charset="-122"/>
              </a:rPr>
              <a:t>全过程监督管理，实现从招标、投标、开标、评标、定标过程关建点数据监管；根据业务需要进行关键点监管控制，如购标情况，开标唱标前招标人监管时只能看到购标家数，唱标后全部信息可查看；评标过程根据结构化应标情况，可全方位查询评标过程数据。</a:t>
            </a:r>
            <a:endParaRPr lang="zh-CN" altLang="en-US" sz="1400" dirty="0">
              <a:solidFill>
                <a:schemeClr val="tx1">
                  <a:lumMod val="75000"/>
                  <a:lumOff val="25000"/>
                </a:schemeClr>
              </a:solidFill>
              <a:latin typeface="微软雅黑" pitchFamily="34" charset="-122"/>
              <a:ea typeface="微软雅黑"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 y="1816662"/>
            <a:ext cx="6052654" cy="302203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079" y="1816661"/>
            <a:ext cx="6648450" cy="3168165"/>
          </a:xfrm>
          <a:prstGeom prst="rect">
            <a:avLst/>
          </a:prstGeom>
        </p:spPr>
      </p:pic>
    </p:spTree>
    <p:extLst>
      <p:ext uri="{BB962C8B-B14F-4D97-AF65-F5344CB8AC3E}">
        <p14:creationId xmlns:p14="http://schemas.microsoft.com/office/powerpoint/2010/main" val="24303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noFill/>
          <a:ln w="9525">
            <a:noFill/>
            <a:miter lim="800000"/>
            <a:headEnd/>
            <a:tailEnd/>
          </a:ln>
        </p:spPr>
        <p:txBody>
          <a:bodyPr lIns="68573" tIns="34289" rIns="68573" bIns="34289" anchor="ctr"/>
          <a:lstStyle/>
          <a:p>
            <a:r>
              <a:rPr lang="zh-CN" altLang="en-US" sz="2400" b="0" dirty="0"/>
              <a:t>平台特色</a:t>
            </a:r>
            <a:r>
              <a:rPr lang="en-US" altLang="zh-CN" sz="2400" b="0" kern="0" dirty="0" smtClean="0">
                <a:solidFill>
                  <a:srgbClr val="002060"/>
                </a:solidFill>
                <a:cs typeface="+mn-cs"/>
              </a:rPr>
              <a:t>-</a:t>
            </a:r>
            <a:r>
              <a:rPr lang="zh-CN" altLang="en-US" sz="2400" b="0" kern="0" dirty="0">
                <a:solidFill>
                  <a:srgbClr val="002060"/>
                </a:solidFill>
                <a:cs typeface="+mn-cs"/>
              </a:rPr>
              <a:t>标准化模板</a:t>
            </a:r>
          </a:p>
        </p:txBody>
      </p:sp>
      <p:sp>
        <p:nvSpPr>
          <p:cNvPr id="5" name="矩形 4"/>
          <p:cNvSpPr/>
          <p:nvPr/>
        </p:nvSpPr>
        <p:spPr>
          <a:xfrm>
            <a:off x="190500" y="869101"/>
            <a:ext cx="8653464" cy="932553"/>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a:solidFill>
                  <a:schemeClr val="tx1">
                    <a:lumMod val="75000"/>
                    <a:lumOff val="25000"/>
                  </a:schemeClr>
                </a:solidFill>
                <a:latin typeface="微软雅黑" pitchFamily="34" charset="-122"/>
                <a:ea typeface="微软雅黑" pitchFamily="34" charset="-122"/>
              </a:rPr>
              <a:t>模板根据实际情况，可分为标准化模板和个人模板，标准化模板</a:t>
            </a:r>
            <a:r>
              <a:rPr lang="zh-CN" altLang="en-US" sz="1400" dirty="0" smtClean="0">
                <a:solidFill>
                  <a:schemeClr val="tx1">
                    <a:lumMod val="75000"/>
                    <a:lumOff val="25000"/>
                  </a:schemeClr>
                </a:solidFill>
                <a:latin typeface="微软雅黑" pitchFamily="34" charset="-122"/>
                <a:ea typeface="微软雅黑" pitchFamily="34" charset="-122"/>
              </a:rPr>
              <a:t>根据企业相关标准统一定制，初始化</a:t>
            </a:r>
            <a:r>
              <a:rPr lang="zh-CN" altLang="en-US" sz="1400" dirty="0">
                <a:solidFill>
                  <a:schemeClr val="tx1">
                    <a:lumMod val="75000"/>
                    <a:lumOff val="25000"/>
                  </a:schemeClr>
                </a:solidFill>
                <a:latin typeface="微软雅黑" pitchFamily="34" charset="-122"/>
                <a:ea typeface="微软雅黑" pitchFamily="34" charset="-122"/>
              </a:rPr>
              <a:t>进系统。个人模板根代理及招标人的使用习惯可将过程中较好的范例保存成模板</a:t>
            </a:r>
            <a:r>
              <a:rPr lang="zh-CN" altLang="en-US" sz="1400" dirty="0" smtClean="0">
                <a:solidFill>
                  <a:schemeClr val="tx1">
                    <a:lumMod val="75000"/>
                    <a:lumOff val="25000"/>
                  </a:schemeClr>
                </a:solidFill>
                <a:latin typeface="微软雅黑" pitchFamily="34" charset="-122"/>
                <a:ea typeface="微软雅黑" pitchFamily="34" charset="-122"/>
              </a:rPr>
              <a:t>，最终实现模板积累，进行知识复用提升效率。</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6" name="组合 5"/>
          <p:cNvGrpSpPr>
            <a:grpSpLocks/>
          </p:cNvGrpSpPr>
          <p:nvPr/>
        </p:nvGrpSpPr>
        <p:grpSpPr bwMode="auto">
          <a:xfrm>
            <a:off x="169334" y="3030009"/>
            <a:ext cx="964143" cy="431800"/>
            <a:chOff x="539552" y="1912984"/>
            <a:chExt cx="1067081" cy="432048"/>
          </a:xfrm>
        </p:grpSpPr>
        <p:grpSp>
          <p:nvGrpSpPr>
            <p:cNvPr id="7" name="组合 4"/>
            <p:cNvGrpSpPr>
              <a:grpSpLocks/>
            </p:cNvGrpSpPr>
            <p:nvPr/>
          </p:nvGrpSpPr>
          <p:grpSpPr bwMode="auto">
            <a:xfrm>
              <a:off x="539552" y="1912984"/>
              <a:ext cx="1067081" cy="432048"/>
              <a:chOff x="803699" y="1912984"/>
              <a:chExt cx="1067081" cy="432048"/>
            </a:xfrm>
          </p:grpSpPr>
          <p:sp>
            <p:nvSpPr>
              <p:cNvPr id="9" name="圆角矩形 8"/>
              <p:cNvSpPr>
                <a:spLocks/>
              </p:cNvSpPr>
              <p:nvPr/>
            </p:nvSpPr>
            <p:spPr>
              <a:xfrm>
                <a:off x="833870" y="1949518"/>
                <a:ext cx="1006740" cy="358981"/>
              </a:xfrm>
              <a:prstGeom prst="roundRect">
                <a:avLst/>
              </a:prstGeom>
              <a:solidFill>
                <a:srgbClr val="D60000"/>
              </a:solidFill>
              <a:ln w="9525" cap="flat" cmpd="sng" algn="ctr">
                <a:noFill/>
                <a:prstDash val="sysDot"/>
              </a:ln>
              <a:effectLst/>
            </p:spPr>
            <p:txBody>
              <a:bodyPr anchor="ctr"/>
              <a:lstStyle/>
              <a:p>
                <a:pPr algn="ctr">
                  <a:defRPr/>
                </a:pPr>
                <a:endParaRPr lang="zh-CN" altLang="en-US" kern="0">
                  <a:solidFill>
                    <a:prstClr val="white"/>
                  </a:solidFill>
                </a:endParaRPr>
              </a:p>
            </p:txBody>
          </p:sp>
          <p:sp>
            <p:nvSpPr>
              <p:cNvPr id="10" name="圆角矩形 9"/>
              <p:cNvSpPr/>
              <p:nvPr/>
            </p:nvSpPr>
            <p:spPr>
              <a:xfrm>
                <a:off x="803699" y="1912984"/>
                <a:ext cx="1067081" cy="432048"/>
              </a:xfrm>
              <a:prstGeom prst="roundRect">
                <a:avLst/>
              </a:prstGeom>
              <a:noFill/>
              <a:ln w="9525" cap="flat" cmpd="sng" algn="ctr">
                <a:solidFill>
                  <a:sysClr val="window" lastClr="FFFFFF">
                    <a:lumMod val="50000"/>
                  </a:sysClr>
                </a:solidFill>
                <a:prstDash val="sysDot"/>
              </a:ln>
              <a:effectLst/>
            </p:spPr>
            <p:txBody>
              <a:bodyPr anchor="ctr"/>
              <a:lstStyle/>
              <a:p>
                <a:pPr algn="ctr">
                  <a:defRPr/>
                </a:pPr>
                <a:endParaRPr lang="zh-CN" altLang="en-US" kern="0">
                  <a:solidFill>
                    <a:prstClr val="white"/>
                  </a:solidFill>
                </a:endParaRPr>
              </a:p>
            </p:txBody>
          </p:sp>
        </p:grpSp>
        <p:sp>
          <p:nvSpPr>
            <p:cNvPr id="8" name="TextBox 5"/>
            <p:cNvSpPr txBox="1">
              <a:spLocks noChangeArrowheads="1"/>
            </p:cNvSpPr>
            <p:nvPr/>
          </p:nvSpPr>
          <p:spPr bwMode="auto">
            <a:xfrm>
              <a:off x="660821" y="1998203"/>
              <a:ext cx="915640" cy="277158"/>
            </a:xfrm>
            <a:prstGeom prst="rect">
              <a:avLst/>
            </a:prstGeom>
            <a:noFill/>
            <a:ln w="9525">
              <a:noFill/>
              <a:miter lim="800000"/>
              <a:headEnd/>
              <a:tailEnd/>
            </a:ln>
          </p:spPr>
          <p:txBody>
            <a:bodyPr wrap="square">
              <a:spAutoFit/>
            </a:bodyPr>
            <a:lstStyle/>
            <a:p>
              <a:pPr fontAlgn="base">
                <a:spcBef>
                  <a:spcPct val="0"/>
                </a:spcBef>
                <a:spcAft>
                  <a:spcPct val="0"/>
                </a:spcAft>
                <a:defRPr/>
              </a:pPr>
              <a:r>
                <a:rPr lang="zh-CN" altLang="en-US" sz="1200" kern="0" dirty="0">
                  <a:solidFill>
                    <a:prstClr val="white"/>
                  </a:solidFill>
                  <a:latin typeface="微软雅黑" pitchFamily="34" charset="-122"/>
                  <a:ea typeface="微软雅黑" pitchFamily="34" charset="-122"/>
                </a:rPr>
                <a:t>模板种类</a:t>
              </a:r>
            </a:p>
          </p:txBody>
        </p:sp>
      </p:grpSp>
      <p:cxnSp>
        <p:nvCxnSpPr>
          <p:cNvPr id="11" name="直接连接符 10"/>
          <p:cNvCxnSpPr>
            <a:stCxn id="10" idx="3"/>
          </p:cNvCxnSpPr>
          <p:nvPr/>
        </p:nvCxnSpPr>
        <p:spPr>
          <a:xfrm>
            <a:off x="1133477" y="3245909"/>
            <a:ext cx="183441" cy="0"/>
          </a:xfrm>
          <a:prstGeom prst="line">
            <a:avLst/>
          </a:prstGeom>
          <a:noFill/>
          <a:ln w="9525" cap="flat" cmpd="sng" algn="ctr">
            <a:solidFill>
              <a:sysClr val="window" lastClr="FFFFFF">
                <a:lumMod val="50000"/>
              </a:sysClr>
            </a:solidFill>
            <a:prstDash val="sysDot"/>
          </a:ln>
          <a:effectLst/>
        </p:spPr>
      </p:cxnSp>
      <p:cxnSp>
        <p:nvCxnSpPr>
          <p:cNvPr id="12" name="直接连接符 11"/>
          <p:cNvCxnSpPr/>
          <p:nvPr/>
        </p:nvCxnSpPr>
        <p:spPr>
          <a:xfrm flipV="1">
            <a:off x="1316917" y="2224798"/>
            <a:ext cx="0" cy="1941251"/>
          </a:xfrm>
          <a:prstGeom prst="line">
            <a:avLst/>
          </a:prstGeom>
          <a:noFill/>
          <a:ln w="9525" cap="flat" cmpd="sng" algn="ctr">
            <a:solidFill>
              <a:sysClr val="window" lastClr="FFFFFF">
                <a:lumMod val="50000"/>
              </a:sysClr>
            </a:solidFill>
            <a:prstDash val="sysDot"/>
          </a:ln>
          <a:effectLst/>
        </p:spPr>
      </p:cxnSp>
      <p:grpSp>
        <p:nvGrpSpPr>
          <p:cNvPr id="13" name="组合 12"/>
          <p:cNvGrpSpPr>
            <a:grpSpLocks/>
          </p:cNvGrpSpPr>
          <p:nvPr/>
        </p:nvGrpSpPr>
        <p:grpSpPr bwMode="auto">
          <a:xfrm>
            <a:off x="1316917" y="2018394"/>
            <a:ext cx="1376978" cy="436942"/>
            <a:chOff x="1983986" y="1310687"/>
            <a:chExt cx="1373661" cy="437193"/>
          </a:xfrm>
        </p:grpSpPr>
        <p:grpSp>
          <p:nvGrpSpPr>
            <p:cNvPr id="14" name="组合 11"/>
            <p:cNvGrpSpPr>
              <a:grpSpLocks/>
            </p:cNvGrpSpPr>
            <p:nvPr/>
          </p:nvGrpSpPr>
          <p:grpSpPr bwMode="auto">
            <a:xfrm>
              <a:off x="2267464" y="1310687"/>
              <a:ext cx="1090183" cy="437193"/>
              <a:chOff x="539272" y="1907839"/>
              <a:chExt cx="1090183" cy="437193"/>
            </a:xfrm>
          </p:grpSpPr>
          <p:grpSp>
            <p:nvGrpSpPr>
              <p:cNvPr id="16" name="组合 13"/>
              <p:cNvGrpSpPr>
                <a:grpSpLocks/>
              </p:cNvGrpSpPr>
              <p:nvPr/>
            </p:nvGrpSpPr>
            <p:grpSpPr bwMode="auto">
              <a:xfrm>
                <a:off x="539272" y="1912984"/>
                <a:ext cx="1067361" cy="432048"/>
                <a:chOff x="803419" y="1912984"/>
                <a:chExt cx="1067361" cy="432048"/>
              </a:xfrm>
            </p:grpSpPr>
            <p:sp>
              <p:nvSpPr>
                <p:cNvPr id="18" name="圆角矩形 17"/>
                <p:cNvSpPr>
                  <a:spLocks/>
                </p:cNvSpPr>
                <p:nvPr/>
              </p:nvSpPr>
              <p:spPr>
                <a:xfrm>
                  <a:off x="834237" y="1949518"/>
                  <a:ext cx="1006383" cy="358981"/>
                </a:xfrm>
                <a:prstGeom prst="roundRect">
                  <a:avLst/>
                </a:prstGeom>
                <a:solidFill>
                  <a:sysClr val="window" lastClr="FFFFFF">
                    <a:lumMod val="50000"/>
                  </a:sysClr>
                </a:solidFill>
                <a:ln w="9525" cap="flat" cmpd="sng" algn="ctr">
                  <a:noFill/>
                  <a:prstDash val="sysDot"/>
                </a:ln>
                <a:effectLst/>
              </p:spPr>
              <p:txBody>
                <a:bodyPr anchor="ctr"/>
                <a:lstStyle/>
                <a:p>
                  <a:pPr algn="ctr">
                    <a:defRPr/>
                  </a:pPr>
                  <a:endParaRPr lang="zh-CN" altLang="en-US" kern="0">
                    <a:solidFill>
                      <a:prstClr val="white"/>
                    </a:solidFill>
                  </a:endParaRPr>
                </a:p>
              </p:txBody>
            </p:sp>
            <p:sp>
              <p:nvSpPr>
                <p:cNvPr id="19" name="圆角矩形 18"/>
                <p:cNvSpPr/>
                <p:nvPr/>
              </p:nvSpPr>
              <p:spPr>
                <a:xfrm>
                  <a:off x="803419" y="1912984"/>
                  <a:ext cx="1067361" cy="432048"/>
                </a:xfrm>
                <a:prstGeom prst="roundRect">
                  <a:avLst/>
                </a:prstGeom>
                <a:noFill/>
                <a:ln w="9525" cap="flat" cmpd="sng" algn="ctr">
                  <a:solidFill>
                    <a:sysClr val="window" lastClr="FFFFFF">
                      <a:lumMod val="50000"/>
                    </a:sysClr>
                  </a:solidFill>
                  <a:prstDash val="sysDot"/>
                </a:ln>
                <a:effectLst/>
              </p:spPr>
              <p:txBody>
                <a:bodyPr anchor="ctr"/>
                <a:lstStyle/>
                <a:p>
                  <a:pPr algn="ctr">
                    <a:defRPr/>
                  </a:pPr>
                  <a:endParaRPr lang="zh-CN" altLang="en-US" kern="0">
                    <a:solidFill>
                      <a:prstClr val="white"/>
                    </a:solidFill>
                  </a:endParaRPr>
                </a:p>
              </p:txBody>
            </p:sp>
          </p:grpSp>
          <p:sp>
            <p:nvSpPr>
              <p:cNvPr id="17" name="TextBox 14"/>
              <p:cNvSpPr txBox="1">
                <a:spLocks noChangeArrowheads="1"/>
              </p:cNvSpPr>
              <p:nvPr/>
            </p:nvSpPr>
            <p:spPr bwMode="auto">
              <a:xfrm>
                <a:off x="561792" y="1907839"/>
                <a:ext cx="1067663" cy="277158"/>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1200" kern="0" dirty="0">
                    <a:solidFill>
                      <a:prstClr val="white"/>
                    </a:solidFill>
                    <a:latin typeface="微软雅黑" pitchFamily="34" charset="-122"/>
                    <a:ea typeface="微软雅黑" pitchFamily="34" charset="-122"/>
                  </a:rPr>
                  <a:t>招标文件</a:t>
                </a:r>
              </a:p>
            </p:txBody>
          </p:sp>
        </p:grpSp>
        <p:cxnSp>
          <p:nvCxnSpPr>
            <p:cNvPr id="15" name="直接连接符 14"/>
            <p:cNvCxnSpPr/>
            <p:nvPr/>
          </p:nvCxnSpPr>
          <p:spPr>
            <a:xfrm>
              <a:off x="1983986" y="1531856"/>
              <a:ext cx="285724" cy="0"/>
            </a:xfrm>
            <a:prstGeom prst="line">
              <a:avLst/>
            </a:prstGeom>
            <a:noFill/>
            <a:ln w="9525" cap="flat" cmpd="sng" algn="ctr">
              <a:solidFill>
                <a:sysClr val="window" lastClr="FFFFFF">
                  <a:lumMod val="50000"/>
                </a:sysClr>
              </a:solidFill>
              <a:prstDash val="sysDot"/>
            </a:ln>
            <a:effectLst/>
          </p:spPr>
        </p:cxnSp>
      </p:grpSp>
      <p:grpSp>
        <p:nvGrpSpPr>
          <p:cNvPr id="20" name="组合 19"/>
          <p:cNvGrpSpPr>
            <a:grpSpLocks/>
          </p:cNvGrpSpPr>
          <p:nvPr/>
        </p:nvGrpSpPr>
        <p:grpSpPr bwMode="auto">
          <a:xfrm>
            <a:off x="1316918" y="3946353"/>
            <a:ext cx="1350963" cy="467813"/>
            <a:chOff x="1983986" y="3754969"/>
            <a:chExt cx="1350839" cy="468082"/>
          </a:xfrm>
        </p:grpSpPr>
        <p:cxnSp>
          <p:nvCxnSpPr>
            <p:cNvPr id="21" name="直接连接符 20"/>
            <p:cNvCxnSpPr/>
            <p:nvPr/>
          </p:nvCxnSpPr>
          <p:spPr>
            <a:xfrm>
              <a:off x="1983986" y="3978935"/>
              <a:ext cx="285724" cy="0"/>
            </a:xfrm>
            <a:prstGeom prst="line">
              <a:avLst/>
            </a:prstGeom>
            <a:noFill/>
            <a:ln w="9525" cap="flat" cmpd="sng" algn="ctr">
              <a:solidFill>
                <a:sysClr val="window" lastClr="FFFFFF">
                  <a:lumMod val="50000"/>
                </a:sysClr>
              </a:solidFill>
              <a:prstDash val="sysDot"/>
            </a:ln>
            <a:effectLst/>
          </p:spPr>
        </p:cxnSp>
        <p:grpSp>
          <p:nvGrpSpPr>
            <p:cNvPr id="22" name="组合 21"/>
            <p:cNvGrpSpPr>
              <a:grpSpLocks/>
            </p:cNvGrpSpPr>
            <p:nvPr/>
          </p:nvGrpSpPr>
          <p:grpSpPr bwMode="auto">
            <a:xfrm>
              <a:off x="2267744" y="3754969"/>
              <a:ext cx="1067081" cy="468082"/>
              <a:chOff x="539552" y="1912984"/>
              <a:chExt cx="1067081" cy="468082"/>
            </a:xfrm>
          </p:grpSpPr>
          <p:grpSp>
            <p:nvGrpSpPr>
              <p:cNvPr id="23" name="组合 22"/>
              <p:cNvGrpSpPr>
                <a:grpSpLocks/>
              </p:cNvGrpSpPr>
              <p:nvPr/>
            </p:nvGrpSpPr>
            <p:grpSpPr bwMode="auto">
              <a:xfrm>
                <a:off x="539552" y="1912984"/>
                <a:ext cx="1067081" cy="432048"/>
                <a:chOff x="803699" y="1912984"/>
                <a:chExt cx="1067081" cy="432048"/>
              </a:xfrm>
            </p:grpSpPr>
            <p:sp>
              <p:nvSpPr>
                <p:cNvPr id="25" name="圆角矩形 24"/>
                <p:cNvSpPr>
                  <a:spLocks/>
                </p:cNvSpPr>
                <p:nvPr/>
              </p:nvSpPr>
              <p:spPr>
                <a:xfrm>
                  <a:off x="834237" y="1949517"/>
                  <a:ext cx="1006383" cy="358981"/>
                </a:xfrm>
                <a:prstGeom prst="roundRect">
                  <a:avLst/>
                </a:prstGeom>
                <a:solidFill>
                  <a:sysClr val="window" lastClr="FFFFFF">
                    <a:lumMod val="50000"/>
                  </a:sysClr>
                </a:solidFill>
                <a:ln w="9525" cap="flat" cmpd="sng" algn="ctr">
                  <a:noFill/>
                  <a:prstDash val="sysDot"/>
                </a:ln>
                <a:effectLst/>
              </p:spPr>
              <p:txBody>
                <a:bodyPr anchor="ctr"/>
                <a:lstStyle/>
                <a:p>
                  <a:pPr algn="ctr">
                    <a:defRPr/>
                  </a:pPr>
                  <a:endParaRPr lang="zh-CN" altLang="en-US" kern="0">
                    <a:solidFill>
                      <a:prstClr val="white"/>
                    </a:solidFill>
                  </a:endParaRPr>
                </a:p>
              </p:txBody>
            </p:sp>
            <p:sp>
              <p:nvSpPr>
                <p:cNvPr id="26" name="圆角矩形 25"/>
                <p:cNvSpPr/>
                <p:nvPr/>
              </p:nvSpPr>
              <p:spPr>
                <a:xfrm>
                  <a:off x="804078" y="1912984"/>
                  <a:ext cx="1066702" cy="432048"/>
                </a:xfrm>
                <a:prstGeom prst="roundRect">
                  <a:avLst/>
                </a:prstGeom>
                <a:noFill/>
                <a:ln w="9525" cap="flat" cmpd="sng" algn="ctr">
                  <a:solidFill>
                    <a:sysClr val="window" lastClr="FFFFFF">
                      <a:lumMod val="50000"/>
                    </a:sysClr>
                  </a:solidFill>
                  <a:prstDash val="sysDot"/>
                </a:ln>
                <a:effectLst/>
              </p:spPr>
              <p:txBody>
                <a:bodyPr anchor="ctr"/>
                <a:lstStyle/>
                <a:p>
                  <a:pPr algn="ctr">
                    <a:defRPr/>
                  </a:pPr>
                  <a:endParaRPr lang="zh-CN" altLang="en-US" kern="0">
                    <a:solidFill>
                      <a:prstClr val="white"/>
                    </a:solidFill>
                  </a:endParaRPr>
                </a:p>
              </p:txBody>
            </p:sp>
          </p:grpSp>
          <p:sp>
            <p:nvSpPr>
              <p:cNvPr id="24" name="TextBox 23"/>
              <p:cNvSpPr txBox="1">
                <a:spLocks noChangeArrowheads="1"/>
              </p:cNvSpPr>
              <p:nvPr/>
            </p:nvSpPr>
            <p:spPr bwMode="auto">
              <a:xfrm>
                <a:off x="660823" y="1919135"/>
                <a:ext cx="824538" cy="461931"/>
              </a:xfrm>
              <a:prstGeom prst="rect">
                <a:avLst/>
              </a:prstGeom>
              <a:noFill/>
              <a:ln w="9525">
                <a:noFill/>
                <a:miter lim="800000"/>
                <a:headEnd/>
                <a:tailEnd/>
              </a:ln>
            </p:spPr>
            <p:txBody>
              <a:bodyPr>
                <a:spAutoFit/>
              </a:bodyPr>
              <a:lstStyle/>
              <a:p>
                <a:pPr algn="ctr" fontAlgn="base">
                  <a:spcBef>
                    <a:spcPct val="0"/>
                  </a:spcBef>
                  <a:spcAft>
                    <a:spcPct val="0"/>
                  </a:spcAft>
                  <a:defRPr/>
                </a:pPr>
                <a:r>
                  <a:rPr lang="zh-CN" altLang="en-US" sz="1200" kern="0" dirty="0">
                    <a:solidFill>
                      <a:prstClr val="white"/>
                    </a:solidFill>
                    <a:latin typeface="微软雅黑" pitchFamily="34" charset="-122"/>
                    <a:ea typeface="微软雅黑" pitchFamily="34" charset="-122"/>
                  </a:rPr>
                  <a:t>中标通知书等</a:t>
                </a:r>
              </a:p>
            </p:txBody>
          </p:sp>
        </p:grpSp>
      </p:grpSp>
      <p:grpSp>
        <p:nvGrpSpPr>
          <p:cNvPr id="27" name="组合 26"/>
          <p:cNvGrpSpPr>
            <a:grpSpLocks/>
          </p:cNvGrpSpPr>
          <p:nvPr/>
        </p:nvGrpSpPr>
        <p:grpSpPr bwMode="auto">
          <a:xfrm>
            <a:off x="1316918" y="2625198"/>
            <a:ext cx="1350963" cy="431800"/>
            <a:chOff x="1983986" y="1315832"/>
            <a:chExt cx="1350839" cy="432048"/>
          </a:xfrm>
        </p:grpSpPr>
        <p:grpSp>
          <p:nvGrpSpPr>
            <p:cNvPr id="28" name="组合 27"/>
            <p:cNvGrpSpPr>
              <a:grpSpLocks/>
            </p:cNvGrpSpPr>
            <p:nvPr/>
          </p:nvGrpSpPr>
          <p:grpSpPr bwMode="auto">
            <a:xfrm>
              <a:off x="2267744" y="1315832"/>
              <a:ext cx="1067081" cy="432048"/>
              <a:chOff x="539552" y="1912984"/>
              <a:chExt cx="1067081" cy="432048"/>
            </a:xfrm>
          </p:grpSpPr>
          <p:grpSp>
            <p:nvGrpSpPr>
              <p:cNvPr id="30" name="组合 29"/>
              <p:cNvGrpSpPr>
                <a:grpSpLocks/>
              </p:cNvGrpSpPr>
              <p:nvPr/>
            </p:nvGrpSpPr>
            <p:grpSpPr bwMode="auto">
              <a:xfrm>
                <a:off x="539552" y="1912984"/>
                <a:ext cx="1067081" cy="432048"/>
                <a:chOff x="803699" y="1912984"/>
                <a:chExt cx="1067081" cy="432048"/>
              </a:xfrm>
            </p:grpSpPr>
            <p:sp>
              <p:nvSpPr>
                <p:cNvPr id="32" name="圆角矩形 31"/>
                <p:cNvSpPr>
                  <a:spLocks/>
                </p:cNvSpPr>
                <p:nvPr/>
              </p:nvSpPr>
              <p:spPr>
                <a:xfrm>
                  <a:off x="834237" y="1949517"/>
                  <a:ext cx="1006383" cy="358981"/>
                </a:xfrm>
                <a:prstGeom prst="roundRect">
                  <a:avLst/>
                </a:prstGeom>
                <a:solidFill>
                  <a:sysClr val="window" lastClr="FFFFFF">
                    <a:lumMod val="50000"/>
                  </a:sysClr>
                </a:solidFill>
                <a:ln w="9525" cap="flat" cmpd="sng" algn="ctr">
                  <a:noFill/>
                  <a:prstDash val="sysDot"/>
                </a:ln>
                <a:effectLst/>
              </p:spPr>
              <p:txBody>
                <a:bodyPr anchor="ctr"/>
                <a:lstStyle/>
                <a:p>
                  <a:pPr algn="ctr">
                    <a:defRPr/>
                  </a:pPr>
                  <a:endParaRPr lang="zh-CN" altLang="en-US" kern="0">
                    <a:solidFill>
                      <a:prstClr val="white"/>
                    </a:solidFill>
                  </a:endParaRPr>
                </a:p>
              </p:txBody>
            </p:sp>
            <p:sp>
              <p:nvSpPr>
                <p:cNvPr id="33" name="圆角矩形 32"/>
                <p:cNvSpPr/>
                <p:nvPr/>
              </p:nvSpPr>
              <p:spPr>
                <a:xfrm>
                  <a:off x="804078" y="1912984"/>
                  <a:ext cx="1066702" cy="432048"/>
                </a:xfrm>
                <a:prstGeom prst="roundRect">
                  <a:avLst/>
                </a:prstGeom>
                <a:noFill/>
                <a:ln w="9525" cap="flat" cmpd="sng" algn="ctr">
                  <a:solidFill>
                    <a:sysClr val="window" lastClr="FFFFFF">
                      <a:lumMod val="50000"/>
                    </a:sysClr>
                  </a:solidFill>
                  <a:prstDash val="sysDot"/>
                </a:ln>
                <a:effectLst/>
              </p:spPr>
              <p:txBody>
                <a:bodyPr anchor="ctr"/>
                <a:lstStyle/>
                <a:p>
                  <a:pPr algn="ctr">
                    <a:defRPr/>
                  </a:pPr>
                  <a:endParaRPr lang="zh-CN" altLang="en-US" kern="0">
                    <a:solidFill>
                      <a:prstClr val="white"/>
                    </a:solidFill>
                  </a:endParaRPr>
                </a:p>
              </p:txBody>
            </p:sp>
          </p:grpSp>
          <p:sp>
            <p:nvSpPr>
              <p:cNvPr id="31" name="TextBox 30"/>
              <p:cNvSpPr txBox="1"/>
              <p:nvPr/>
            </p:nvSpPr>
            <p:spPr>
              <a:xfrm>
                <a:off x="705721" y="1930986"/>
                <a:ext cx="825424" cy="277158"/>
              </a:xfrm>
              <a:prstGeom prst="rect">
                <a:avLst/>
              </a:prstGeom>
              <a:noFill/>
              <a:ln>
                <a:noFill/>
              </a:ln>
            </p:spPr>
            <p:txBody>
              <a:bodyPr>
                <a:spAutoFit/>
              </a:bodyPr>
              <a:lstStyle/>
              <a:p>
                <a:pPr algn="ctr">
                  <a:defRPr/>
                </a:pPr>
                <a:r>
                  <a:rPr lang="zh-CN" altLang="en-US" sz="1200" kern="0" dirty="0">
                    <a:solidFill>
                      <a:prstClr val="white"/>
                    </a:solidFill>
                    <a:latin typeface="微软雅黑" pitchFamily="34" charset="-122"/>
                    <a:ea typeface="微软雅黑" pitchFamily="34" charset="-122"/>
                  </a:rPr>
                  <a:t>招标公告</a:t>
                </a:r>
              </a:p>
            </p:txBody>
          </p:sp>
        </p:grpSp>
        <p:cxnSp>
          <p:nvCxnSpPr>
            <p:cNvPr id="29" name="直接连接符 28"/>
            <p:cNvCxnSpPr/>
            <p:nvPr/>
          </p:nvCxnSpPr>
          <p:spPr>
            <a:xfrm>
              <a:off x="1983986" y="1531856"/>
              <a:ext cx="285724" cy="0"/>
            </a:xfrm>
            <a:prstGeom prst="line">
              <a:avLst/>
            </a:prstGeom>
            <a:noFill/>
            <a:ln w="9525" cap="flat" cmpd="sng" algn="ctr">
              <a:solidFill>
                <a:sysClr val="window" lastClr="FFFFFF">
                  <a:lumMod val="50000"/>
                </a:sysClr>
              </a:solidFill>
              <a:prstDash val="sysDot"/>
            </a:ln>
            <a:effectLst/>
          </p:spPr>
        </p:cxnSp>
      </p:grpSp>
      <p:grpSp>
        <p:nvGrpSpPr>
          <p:cNvPr id="34" name="组合 33"/>
          <p:cNvGrpSpPr>
            <a:grpSpLocks/>
          </p:cNvGrpSpPr>
          <p:nvPr/>
        </p:nvGrpSpPr>
        <p:grpSpPr bwMode="auto">
          <a:xfrm>
            <a:off x="1316919" y="3212019"/>
            <a:ext cx="1376977" cy="646331"/>
            <a:chOff x="1983986" y="1299392"/>
            <a:chExt cx="1376851" cy="646702"/>
          </a:xfrm>
        </p:grpSpPr>
        <p:grpSp>
          <p:nvGrpSpPr>
            <p:cNvPr id="35" name="组合 34"/>
            <p:cNvGrpSpPr>
              <a:grpSpLocks/>
            </p:cNvGrpSpPr>
            <p:nvPr/>
          </p:nvGrpSpPr>
          <p:grpSpPr bwMode="auto">
            <a:xfrm>
              <a:off x="2268122" y="1299392"/>
              <a:ext cx="1092715" cy="646702"/>
              <a:chOff x="539930" y="1896544"/>
              <a:chExt cx="1092715" cy="646702"/>
            </a:xfrm>
          </p:grpSpPr>
          <p:grpSp>
            <p:nvGrpSpPr>
              <p:cNvPr id="37" name="组合 36"/>
              <p:cNvGrpSpPr>
                <a:grpSpLocks/>
              </p:cNvGrpSpPr>
              <p:nvPr/>
            </p:nvGrpSpPr>
            <p:grpSpPr bwMode="auto">
              <a:xfrm>
                <a:off x="539930" y="1912984"/>
                <a:ext cx="1092715" cy="630262"/>
                <a:chOff x="804077" y="1912984"/>
                <a:chExt cx="1092715" cy="630262"/>
              </a:xfrm>
            </p:grpSpPr>
            <p:sp>
              <p:nvSpPr>
                <p:cNvPr id="39" name="圆角矩形 38"/>
                <p:cNvSpPr>
                  <a:spLocks/>
                </p:cNvSpPr>
                <p:nvPr/>
              </p:nvSpPr>
              <p:spPr>
                <a:xfrm>
                  <a:off x="834237" y="1949517"/>
                  <a:ext cx="1006383" cy="557530"/>
                </a:xfrm>
                <a:prstGeom prst="roundRect">
                  <a:avLst/>
                </a:prstGeom>
                <a:solidFill>
                  <a:sysClr val="window" lastClr="FFFFFF">
                    <a:lumMod val="50000"/>
                  </a:sysClr>
                </a:solidFill>
                <a:ln w="9525" cap="flat" cmpd="sng" algn="ctr">
                  <a:noFill/>
                  <a:prstDash val="sysDot"/>
                </a:ln>
                <a:effectLst/>
              </p:spPr>
              <p:txBody>
                <a:bodyPr anchor="ctr"/>
                <a:lstStyle/>
                <a:p>
                  <a:pPr algn="ctr">
                    <a:defRPr/>
                  </a:pPr>
                  <a:endParaRPr lang="zh-CN" altLang="en-US" kern="0">
                    <a:solidFill>
                      <a:prstClr val="white"/>
                    </a:solidFill>
                  </a:endParaRPr>
                </a:p>
              </p:txBody>
            </p:sp>
            <p:sp>
              <p:nvSpPr>
                <p:cNvPr id="40" name="圆角矩形 39"/>
                <p:cNvSpPr/>
                <p:nvPr/>
              </p:nvSpPr>
              <p:spPr>
                <a:xfrm>
                  <a:off x="804077" y="1912984"/>
                  <a:ext cx="1092715" cy="630262"/>
                </a:xfrm>
                <a:prstGeom prst="roundRect">
                  <a:avLst/>
                </a:prstGeom>
                <a:noFill/>
                <a:ln w="9525" cap="flat" cmpd="sng" algn="ctr">
                  <a:solidFill>
                    <a:sysClr val="window" lastClr="FFFFFF">
                      <a:lumMod val="50000"/>
                    </a:sysClr>
                  </a:solidFill>
                  <a:prstDash val="sysDot"/>
                </a:ln>
                <a:effectLst/>
              </p:spPr>
              <p:txBody>
                <a:bodyPr anchor="ctr"/>
                <a:lstStyle/>
                <a:p>
                  <a:pPr algn="ctr">
                    <a:defRPr/>
                  </a:pPr>
                  <a:endParaRPr lang="zh-CN" altLang="en-US" kern="0">
                    <a:solidFill>
                      <a:prstClr val="white"/>
                    </a:solidFill>
                  </a:endParaRPr>
                </a:p>
              </p:txBody>
            </p:sp>
          </p:grpSp>
          <p:sp>
            <p:nvSpPr>
              <p:cNvPr id="38" name="TextBox 37"/>
              <p:cNvSpPr txBox="1">
                <a:spLocks noChangeArrowheads="1"/>
              </p:cNvSpPr>
              <p:nvPr/>
            </p:nvSpPr>
            <p:spPr bwMode="auto">
              <a:xfrm>
                <a:off x="660823" y="1896544"/>
                <a:ext cx="824538" cy="461930"/>
              </a:xfrm>
              <a:prstGeom prst="rect">
                <a:avLst/>
              </a:prstGeom>
              <a:noFill/>
              <a:ln w="9525">
                <a:noFill/>
                <a:miter lim="800000"/>
                <a:headEnd/>
                <a:tailEnd/>
              </a:ln>
            </p:spPr>
            <p:txBody>
              <a:bodyPr>
                <a:spAutoFit/>
              </a:bodyPr>
              <a:lstStyle/>
              <a:p>
                <a:pPr fontAlgn="base">
                  <a:spcBef>
                    <a:spcPct val="0"/>
                  </a:spcBef>
                  <a:spcAft>
                    <a:spcPct val="0"/>
                  </a:spcAft>
                  <a:defRPr/>
                </a:pPr>
                <a:r>
                  <a:rPr lang="zh-CN" altLang="en-US" sz="1200" kern="0" dirty="0">
                    <a:solidFill>
                      <a:prstClr val="white"/>
                    </a:solidFill>
                    <a:latin typeface="微软雅黑" pitchFamily="34" charset="-122"/>
                    <a:ea typeface="微软雅黑" pitchFamily="34" charset="-122"/>
                  </a:rPr>
                  <a:t>中标候选人公示</a:t>
                </a:r>
              </a:p>
            </p:txBody>
          </p:sp>
        </p:grpSp>
        <p:cxnSp>
          <p:nvCxnSpPr>
            <p:cNvPr id="36" name="直接连接符 35"/>
            <p:cNvCxnSpPr/>
            <p:nvPr/>
          </p:nvCxnSpPr>
          <p:spPr>
            <a:xfrm>
              <a:off x="1983986" y="1531856"/>
              <a:ext cx="285724" cy="0"/>
            </a:xfrm>
            <a:prstGeom prst="line">
              <a:avLst/>
            </a:prstGeom>
            <a:noFill/>
            <a:ln w="9525" cap="flat" cmpd="sng" algn="ctr">
              <a:solidFill>
                <a:sysClr val="window" lastClr="FFFFFF">
                  <a:lumMod val="50000"/>
                </a:sysClr>
              </a:solidFill>
              <a:prstDash val="sysDot"/>
            </a:ln>
            <a:effectLst/>
          </p:spPr>
        </p:cxnSp>
      </p:gr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335" y="2023536"/>
            <a:ext cx="2792415" cy="2760390"/>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852" y="1792945"/>
            <a:ext cx="3409950" cy="3118660"/>
          </a:xfrm>
          <a:prstGeom prst="rect">
            <a:avLst/>
          </a:prstGeom>
        </p:spPr>
      </p:pic>
    </p:spTree>
    <p:extLst>
      <p:ext uri="{BB962C8B-B14F-4D97-AF65-F5344CB8AC3E}">
        <p14:creationId xmlns:p14="http://schemas.microsoft.com/office/powerpoint/2010/main" val="24303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noGrp="1"/>
          </p:cNvSpPr>
          <p:nvPr>
            <p:ph type="title"/>
          </p:nvPr>
        </p:nvSpPr>
        <p:spPr bwMode="auto">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b="0" dirty="0"/>
              <a:t>平台特色</a:t>
            </a:r>
            <a:r>
              <a:rPr lang="en-US" altLang="zh-CN" b="0" dirty="0" smtClean="0"/>
              <a:t>-</a:t>
            </a:r>
            <a:r>
              <a:rPr lang="zh-CN" altLang="en-US" b="0" dirty="0" smtClean="0"/>
              <a:t>智能招采</a:t>
            </a:r>
            <a:endParaRPr lang="zh-CN" altLang="en-US" b="0" dirty="0"/>
          </a:p>
        </p:txBody>
      </p:sp>
      <p:sp>
        <p:nvSpPr>
          <p:cNvPr id="6" name="Freeform 5">
            <a:extLst>
              <a:ext uri="{FF2B5EF4-FFF2-40B4-BE49-F238E27FC236}">
                <a16:creationId xmlns:a16="http://schemas.microsoft.com/office/drawing/2014/main" id="{F6473E6B-9DBE-4770-86F8-D2A7ADDAEC0A}"/>
              </a:ext>
            </a:extLst>
          </p:cNvPr>
          <p:cNvSpPr>
            <a:spLocks/>
          </p:cNvSpPr>
          <p:nvPr/>
        </p:nvSpPr>
        <p:spPr bwMode="auto">
          <a:xfrm>
            <a:off x="2810634" y="994432"/>
            <a:ext cx="3246695" cy="3718358"/>
          </a:xfrm>
          <a:custGeom>
            <a:avLst/>
            <a:gdLst>
              <a:gd name="T0" fmla="*/ 1015 w 1463"/>
              <a:gd name="T1" fmla="*/ 1383 h 1676"/>
              <a:gd name="T2" fmla="*/ 980 w 1463"/>
              <a:gd name="T3" fmla="*/ 1408 h 1676"/>
              <a:gd name="T4" fmla="*/ 980 w 1463"/>
              <a:gd name="T5" fmla="*/ 1409 h 1676"/>
              <a:gd name="T6" fmla="*/ 964 w 1463"/>
              <a:gd name="T7" fmla="*/ 1621 h 1676"/>
              <a:gd name="T8" fmla="*/ 906 w 1463"/>
              <a:gd name="T9" fmla="*/ 1676 h 1676"/>
              <a:gd name="T10" fmla="*/ 279 w 1463"/>
              <a:gd name="T11" fmla="*/ 1676 h 1676"/>
              <a:gd name="T12" fmla="*/ 234 w 1463"/>
              <a:gd name="T13" fmla="*/ 1655 h 1676"/>
              <a:gd name="T14" fmla="*/ 220 w 1463"/>
              <a:gd name="T15" fmla="*/ 1607 h 1676"/>
              <a:gd name="T16" fmla="*/ 277 w 1463"/>
              <a:gd name="T17" fmla="*/ 1285 h 1676"/>
              <a:gd name="T18" fmla="*/ 247 w 1463"/>
              <a:gd name="T19" fmla="*/ 1173 h 1676"/>
              <a:gd name="T20" fmla="*/ 34 w 1463"/>
              <a:gd name="T21" fmla="*/ 762 h 1676"/>
              <a:gd name="T22" fmla="*/ 160 w 1463"/>
              <a:gd name="T23" fmla="*/ 214 h 1676"/>
              <a:gd name="T24" fmla="*/ 676 w 1463"/>
              <a:gd name="T25" fmla="*/ 0 h 1676"/>
              <a:gd name="T26" fmla="*/ 1331 w 1463"/>
              <a:gd name="T27" fmla="*/ 422 h 1676"/>
              <a:gd name="T28" fmla="*/ 1334 w 1463"/>
              <a:gd name="T29" fmla="*/ 588 h 1676"/>
              <a:gd name="T30" fmla="*/ 1329 w 1463"/>
              <a:gd name="T31" fmla="*/ 610 h 1676"/>
              <a:gd name="T32" fmla="*/ 1326 w 1463"/>
              <a:gd name="T33" fmla="*/ 623 h 1676"/>
              <a:gd name="T34" fmla="*/ 1321 w 1463"/>
              <a:gd name="T35" fmla="*/ 668 h 1676"/>
              <a:gd name="T36" fmla="*/ 1334 w 1463"/>
              <a:gd name="T37" fmla="*/ 695 h 1676"/>
              <a:gd name="T38" fmla="*/ 1402 w 1463"/>
              <a:gd name="T39" fmla="*/ 800 h 1676"/>
              <a:gd name="T40" fmla="*/ 1449 w 1463"/>
              <a:gd name="T41" fmla="*/ 868 h 1676"/>
              <a:gd name="T42" fmla="*/ 1450 w 1463"/>
              <a:gd name="T43" fmla="*/ 870 h 1676"/>
              <a:gd name="T44" fmla="*/ 1458 w 1463"/>
              <a:gd name="T45" fmla="*/ 922 h 1676"/>
              <a:gd name="T46" fmla="*/ 1423 w 1463"/>
              <a:gd name="T47" fmla="*/ 962 h 1676"/>
              <a:gd name="T48" fmla="*/ 1373 w 1463"/>
              <a:gd name="T49" fmla="*/ 984 h 1676"/>
              <a:gd name="T50" fmla="*/ 1389 w 1463"/>
              <a:gd name="T51" fmla="*/ 1021 h 1676"/>
              <a:gd name="T52" fmla="*/ 1386 w 1463"/>
              <a:gd name="T53" fmla="*/ 1065 h 1676"/>
              <a:gd name="T54" fmla="*/ 1354 w 1463"/>
              <a:gd name="T55" fmla="*/ 1093 h 1676"/>
              <a:gd name="T56" fmla="*/ 1348 w 1463"/>
              <a:gd name="T57" fmla="*/ 1094 h 1676"/>
              <a:gd name="T58" fmla="*/ 1356 w 1463"/>
              <a:gd name="T59" fmla="*/ 1107 h 1676"/>
              <a:gd name="T60" fmla="*/ 1355 w 1463"/>
              <a:gd name="T61" fmla="*/ 1168 h 1676"/>
              <a:gd name="T62" fmla="*/ 1316 w 1463"/>
              <a:gd name="T63" fmla="*/ 1219 h 1676"/>
              <a:gd name="T64" fmla="*/ 1314 w 1463"/>
              <a:gd name="T65" fmla="*/ 1273 h 1676"/>
              <a:gd name="T66" fmla="*/ 1289 w 1463"/>
              <a:gd name="T67" fmla="*/ 1393 h 1676"/>
              <a:gd name="T68" fmla="*/ 1202 w 1463"/>
              <a:gd name="T69" fmla="*/ 1423 h 1676"/>
              <a:gd name="T70" fmla="*/ 1023 w 1463"/>
              <a:gd name="T71" fmla="*/ 1386 h 1676"/>
              <a:gd name="T72" fmla="*/ 1015 w 1463"/>
              <a:gd name="T73" fmla="*/ 1383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3" h="1676">
                <a:moveTo>
                  <a:pt x="1015" y="1383"/>
                </a:moveTo>
                <a:cubicBezTo>
                  <a:pt x="996" y="1383"/>
                  <a:pt x="981" y="1399"/>
                  <a:pt x="980" y="1408"/>
                </a:cubicBezTo>
                <a:cubicBezTo>
                  <a:pt x="980" y="1409"/>
                  <a:pt x="980" y="1409"/>
                  <a:pt x="980" y="1409"/>
                </a:cubicBezTo>
                <a:cubicBezTo>
                  <a:pt x="976" y="1448"/>
                  <a:pt x="970" y="1512"/>
                  <a:pt x="964" y="1621"/>
                </a:cubicBezTo>
                <a:cubicBezTo>
                  <a:pt x="963" y="1651"/>
                  <a:pt x="937" y="1676"/>
                  <a:pt x="906" y="1676"/>
                </a:cubicBezTo>
                <a:cubicBezTo>
                  <a:pt x="279" y="1676"/>
                  <a:pt x="279" y="1676"/>
                  <a:pt x="279" y="1676"/>
                </a:cubicBezTo>
                <a:cubicBezTo>
                  <a:pt x="260" y="1676"/>
                  <a:pt x="245" y="1668"/>
                  <a:pt x="234" y="1655"/>
                </a:cubicBezTo>
                <a:cubicBezTo>
                  <a:pt x="222" y="1641"/>
                  <a:pt x="218" y="1624"/>
                  <a:pt x="220" y="1607"/>
                </a:cubicBezTo>
                <a:cubicBezTo>
                  <a:pt x="277" y="1285"/>
                  <a:pt x="277" y="1285"/>
                  <a:pt x="277" y="1285"/>
                </a:cubicBezTo>
                <a:cubicBezTo>
                  <a:pt x="285" y="1245"/>
                  <a:pt x="274" y="1204"/>
                  <a:pt x="247" y="1173"/>
                </a:cubicBezTo>
                <a:cubicBezTo>
                  <a:pt x="159" y="1067"/>
                  <a:pt x="62" y="940"/>
                  <a:pt x="34" y="762"/>
                </a:cubicBezTo>
                <a:cubicBezTo>
                  <a:pt x="0" y="538"/>
                  <a:pt x="44" y="350"/>
                  <a:pt x="160" y="214"/>
                </a:cubicBezTo>
                <a:cubicBezTo>
                  <a:pt x="277" y="78"/>
                  <a:pt x="465" y="0"/>
                  <a:pt x="676" y="0"/>
                </a:cubicBezTo>
                <a:cubicBezTo>
                  <a:pt x="940" y="0"/>
                  <a:pt x="1258" y="133"/>
                  <a:pt x="1331" y="422"/>
                </a:cubicBezTo>
                <a:cubicBezTo>
                  <a:pt x="1344" y="476"/>
                  <a:pt x="1345" y="538"/>
                  <a:pt x="1334" y="588"/>
                </a:cubicBezTo>
                <a:cubicBezTo>
                  <a:pt x="1329" y="610"/>
                  <a:pt x="1329" y="610"/>
                  <a:pt x="1329" y="610"/>
                </a:cubicBezTo>
                <a:cubicBezTo>
                  <a:pt x="1328" y="614"/>
                  <a:pt x="1327" y="618"/>
                  <a:pt x="1326" y="623"/>
                </a:cubicBezTo>
                <a:cubicBezTo>
                  <a:pt x="1321" y="639"/>
                  <a:pt x="1316" y="658"/>
                  <a:pt x="1321" y="668"/>
                </a:cubicBezTo>
                <a:cubicBezTo>
                  <a:pt x="1334" y="695"/>
                  <a:pt x="1334" y="695"/>
                  <a:pt x="1334" y="695"/>
                </a:cubicBezTo>
                <a:cubicBezTo>
                  <a:pt x="1352" y="732"/>
                  <a:pt x="1378" y="767"/>
                  <a:pt x="1402" y="800"/>
                </a:cubicBezTo>
                <a:cubicBezTo>
                  <a:pt x="1418" y="822"/>
                  <a:pt x="1435" y="845"/>
                  <a:pt x="1449" y="868"/>
                </a:cubicBezTo>
                <a:cubicBezTo>
                  <a:pt x="1450" y="870"/>
                  <a:pt x="1450" y="870"/>
                  <a:pt x="1450" y="870"/>
                </a:cubicBezTo>
                <a:cubicBezTo>
                  <a:pt x="1460" y="886"/>
                  <a:pt x="1463" y="904"/>
                  <a:pt x="1458" y="922"/>
                </a:cubicBezTo>
                <a:cubicBezTo>
                  <a:pt x="1452" y="940"/>
                  <a:pt x="1440" y="955"/>
                  <a:pt x="1423" y="962"/>
                </a:cubicBezTo>
                <a:cubicBezTo>
                  <a:pt x="1373" y="984"/>
                  <a:pt x="1373" y="984"/>
                  <a:pt x="1373" y="984"/>
                </a:cubicBezTo>
                <a:cubicBezTo>
                  <a:pt x="1389" y="1021"/>
                  <a:pt x="1389" y="1021"/>
                  <a:pt x="1389" y="1021"/>
                </a:cubicBezTo>
                <a:cubicBezTo>
                  <a:pt x="1394" y="1036"/>
                  <a:pt x="1394" y="1052"/>
                  <a:pt x="1386" y="1065"/>
                </a:cubicBezTo>
                <a:cubicBezTo>
                  <a:pt x="1380" y="1080"/>
                  <a:pt x="1368" y="1089"/>
                  <a:pt x="1354" y="1093"/>
                </a:cubicBezTo>
                <a:cubicBezTo>
                  <a:pt x="1348" y="1094"/>
                  <a:pt x="1348" y="1094"/>
                  <a:pt x="1348" y="1094"/>
                </a:cubicBezTo>
                <a:cubicBezTo>
                  <a:pt x="1356" y="1107"/>
                  <a:pt x="1356" y="1107"/>
                  <a:pt x="1356" y="1107"/>
                </a:cubicBezTo>
                <a:cubicBezTo>
                  <a:pt x="1368" y="1126"/>
                  <a:pt x="1368" y="1150"/>
                  <a:pt x="1355" y="1168"/>
                </a:cubicBezTo>
                <a:cubicBezTo>
                  <a:pt x="1316" y="1219"/>
                  <a:pt x="1316" y="1219"/>
                  <a:pt x="1316" y="1219"/>
                </a:cubicBezTo>
                <a:cubicBezTo>
                  <a:pt x="1311" y="1227"/>
                  <a:pt x="1312" y="1251"/>
                  <a:pt x="1314" y="1273"/>
                </a:cubicBezTo>
                <a:cubicBezTo>
                  <a:pt x="1316" y="1312"/>
                  <a:pt x="1318" y="1362"/>
                  <a:pt x="1289" y="1393"/>
                </a:cubicBezTo>
                <a:cubicBezTo>
                  <a:pt x="1270" y="1414"/>
                  <a:pt x="1241" y="1423"/>
                  <a:pt x="1202" y="1423"/>
                </a:cubicBezTo>
                <a:cubicBezTo>
                  <a:pt x="1157" y="1423"/>
                  <a:pt x="1098" y="1411"/>
                  <a:pt x="1023" y="1386"/>
                </a:cubicBezTo>
                <a:cubicBezTo>
                  <a:pt x="1021" y="1385"/>
                  <a:pt x="1018" y="1383"/>
                  <a:pt x="1015" y="1383"/>
                </a:cubicBezTo>
                <a:close/>
              </a:path>
            </a:pathLst>
          </a:custGeom>
          <a:noFill/>
          <a:ln w="53975">
            <a:solidFill>
              <a:srgbClr val="C1111B"/>
            </a:solidFill>
            <a:round/>
            <a:headEnd/>
            <a:tailEnd/>
          </a:ln>
        </p:spPr>
        <p:txBody>
          <a:bodyPr vert="horz" wrap="square" lIns="68571" tIns="34289" rIns="68571" bIns="34289" numCol="1" anchor="t" anchorCtr="0" compatLnSpc="1">
            <a:prstTxWarp prst="textNoShape">
              <a:avLst/>
            </a:prstTxWarp>
          </a:bodyPr>
          <a:lstStyle/>
          <a:p>
            <a:pPr defTabSz="685681">
              <a:defRPr/>
            </a:pPr>
            <a:endParaRPr lang="en-US" sz="1000" kern="0" dirty="0">
              <a:solidFill>
                <a:srgbClr val="000000"/>
              </a:solidFill>
              <a:latin typeface="微软雅黑" panose="020B0503020204020204" pitchFamily="34" charset="-122"/>
              <a:ea typeface="微软雅黑" panose="020B0503020204020204" pitchFamily="34" charset="-122"/>
            </a:endParaRPr>
          </a:p>
        </p:txBody>
      </p:sp>
      <p:sp>
        <p:nvSpPr>
          <p:cNvPr id="7" name="Freeform 6">
            <a:extLst>
              <a:ext uri="{FF2B5EF4-FFF2-40B4-BE49-F238E27FC236}">
                <a16:creationId xmlns:a16="http://schemas.microsoft.com/office/drawing/2014/main" id="{89A09EE2-5BC1-4E76-8702-837740F03C13}"/>
              </a:ext>
            </a:extLst>
          </p:cNvPr>
          <p:cNvSpPr>
            <a:spLocks/>
          </p:cNvSpPr>
          <p:nvPr/>
        </p:nvSpPr>
        <p:spPr bwMode="auto">
          <a:xfrm>
            <a:off x="4226651" y="1131484"/>
            <a:ext cx="1462671" cy="1118513"/>
          </a:xfrm>
          <a:custGeom>
            <a:avLst/>
            <a:gdLst>
              <a:gd name="T0" fmla="*/ 653 w 659"/>
              <a:gd name="T1" fmla="*/ 504 h 504"/>
              <a:gd name="T2" fmla="*/ 475 w 659"/>
              <a:gd name="T3" fmla="*/ 481 h 504"/>
              <a:gd name="T4" fmla="*/ 449 w 659"/>
              <a:gd name="T5" fmla="*/ 411 h 504"/>
              <a:gd name="T6" fmla="*/ 375 w 659"/>
              <a:gd name="T7" fmla="*/ 370 h 504"/>
              <a:gd name="T8" fmla="*/ 292 w 659"/>
              <a:gd name="T9" fmla="*/ 390 h 504"/>
              <a:gd name="T10" fmla="*/ 247 w 659"/>
              <a:gd name="T11" fmla="*/ 451 h 504"/>
              <a:gd name="T12" fmla="*/ 63 w 659"/>
              <a:gd name="T13" fmla="*/ 427 h 504"/>
              <a:gd name="T14" fmla="*/ 90 w 659"/>
              <a:gd name="T15" fmla="*/ 228 h 504"/>
              <a:gd name="T16" fmla="*/ 80 w 659"/>
              <a:gd name="T17" fmla="*/ 225 h 504"/>
              <a:gd name="T18" fmla="*/ 6 w 659"/>
              <a:gd name="T19" fmla="*/ 120 h 504"/>
              <a:gd name="T20" fmla="*/ 105 w 659"/>
              <a:gd name="T21" fmla="*/ 35 h 504"/>
              <a:gd name="T22" fmla="*/ 115 w 659"/>
              <a:gd name="T23" fmla="*/ 36 h 504"/>
              <a:gd name="T24" fmla="*/ 119 w 659"/>
              <a:gd name="T25" fmla="*/ 3 h 504"/>
              <a:gd name="T26" fmla="*/ 160 w 659"/>
              <a:gd name="T27" fmla="*/ 0 h 504"/>
              <a:gd name="T28" fmla="*/ 282 w 659"/>
              <a:gd name="T29" fmla="*/ 42 h 504"/>
              <a:gd name="T30" fmla="*/ 295 w 659"/>
              <a:gd name="T31" fmla="*/ 42 h 504"/>
              <a:gd name="T32" fmla="*/ 444 w 659"/>
              <a:gd name="T33" fmla="*/ 110 h 504"/>
              <a:gd name="T34" fmla="*/ 575 w 659"/>
              <a:gd name="T35" fmla="*/ 263 h 504"/>
              <a:gd name="T36" fmla="*/ 626 w 659"/>
              <a:gd name="T37" fmla="*/ 337 h 504"/>
              <a:gd name="T38" fmla="*/ 625 w 659"/>
              <a:gd name="T39" fmla="*/ 348 h 504"/>
              <a:gd name="T40" fmla="*/ 659 w 659"/>
              <a:gd name="T41" fmla="*/ 457 h 504"/>
              <a:gd name="T42" fmla="*/ 653 w 659"/>
              <a:gd name="T43"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9" h="504">
                <a:moveTo>
                  <a:pt x="653" y="504"/>
                </a:moveTo>
                <a:cubicBezTo>
                  <a:pt x="475" y="481"/>
                  <a:pt x="475" y="481"/>
                  <a:pt x="475" y="481"/>
                </a:cubicBezTo>
                <a:cubicBezTo>
                  <a:pt x="475" y="456"/>
                  <a:pt x="466" y="430"/>
                  <a:pt x="449" y="411"/>
                </a:cubicBezTo>
                <a:cubicBezTo>
                  <a:pt x="429" y="388"/>
                  <a:pt x="404" y="373"/>
                  <a:pt x="375" y="370"/>
                </a:cubicBezTo>
                <a:cubicBezTo>
                  <a:pt x="346" y="366"/>
                  <a:pt x="316" y="373"/>
                  <a:pt x="292" y="390"/>
                </a:cubicBezTo>
                <a:cubicBezTo>
                  <a:pt x="270" y="405"/>
                  <a:pt x="255" y="427"/>
                  <a:pt x="247" y="451"/>
                </a:cubicBezTo>
                <a:cubicBezTo>
                  <a:pt x="63" y="427"/>
                  <a:pt x="63" y="427"/>
                  <a:pt x="63" y="427"/>
                </a:cubicBezTo>
                <a:cubicBezTo>
                  <a:pt x="90" y="228"/>
                  <a:pt x="90" y="228"/>
                  <a:pt x="90" y="228"/>
                </a:cubicBezTo>
                <a:cubicBezTo>
                  <a:pt x="80" y="225"/>
                  <a:pt x="80" y="225"/>
                  <a:pt x="80" y="225"/>
                </a:cubicBezTo>
                <a:cubicBezTo>
                  <a:pt x="31" y="214"/>
                  <a:pt x="0" y="169"/>
                  <a:pt x="6" y="120"/>
                </a:cubicBezTo>
                <a:cubicBezTo>
                  <a:pt x="12" y="69"/>
                  <a:pt x="56" y="34"/>
                  <a:pt x="105" y="35"/>
                </a:cubicBezTo>
                <a:cubicBezTo>
                  <a:pt x="115" y="36"/>
                  <a:pt x="115" y="36"/>
                  <a:pt x="115" y="36"/>
                </a:cubicBezTo>
                <a:cubicBezTo>
                  <a:pt x="119" y="3"/>
                  <a:pt x="119" y="3"/>
                  <a:pt x="119" y="3"/>
                </a:cubicBezTo>
                <a:cubicBezTo>
                  <a:pt x="132" y="1"/>
                  <a:pt x="145" y="0"/>
                  <a:pt x="160" y="0"/>
                </a:cubicBezTo>
                <a:cubicBezTo>
                  <a:pt x="206" y="0"/>
                  <a:pt x="248" y="15"/>
                  <a:pt x="282" y="42"/>
                </a:cubicBezTo>
                <a:cubicBezTo>
                  <a:pt x="287" y="42"/>
                  <a:pt x="291" y="42"/>
                  <a:pt x="295" y="42"/>
                </a:cubicBezTo>
                <a:cubicBezTo>
                  <a:pt x="354" y="42"/>
                  <a:pt x="409" y="69"/>
                  <a:pt x="444" y="110"/>
                </a:cubicBezTo>
                <a:cubicBezTo>
                  <a:pt x="518" y="123"/>
                  <a:pt x="572" y="186"/>
                  <a:pt x="575" y="263"/>
                </a:cubicBezTo>
                <a:cubicBezTo>
                  <a:pt x="604" y="275"/>
                  <a:pt x="626" y="303"/>
                  <a:pt x="626" y="337"/>
                </a:cubicBezTo>
                <a:cubicBezTo>
                  <a:pt x="626" y="340"/>
                  <a:pt x="625" y="344"/>
                  <a:pt x="625" y="348"/>
                </a:cubicBezTo>
                <a:cubicBezTo>
                  <a:pt x="646" y="379"/>
                  <a:pt x="659" y="417"/>
                  <a:pt x="659" y="457"/>
                </a:cubicBezTo>
                <a:cubicBezTo>
                  <a:pt x="659" y="473"/>
                  <a:pt x="656" y="488"/>
                  <a:pt x="653" y="504"/>
                </a:cubicBezTo>
                <a:close/>
              </a:path>
            </a:pathLst>
          </a:custGeom>
          <a:solidFill>
            <a:srgbClr val="C1111B"/>
          </a:solidFill>
          <a:ln>
            <a:noFill/>
          </a:ln>
          <a:extLst/>
        </p:spPr>
        <p:txBody>
          <a:bodyPr vert="horz" wrap="square" lIns="68571" tIns="34289" rIns="68571" bIns="34289" numCol="1" anchor="t" anchorCtr="0" compatLnSpc="1">
            <a:prstTxWarp prst="textNoShape">
              <a:avLst/>
            </a:prstTxWarp>
          </a:bodyPr>
          <a:lstStyle/>
          <a:p>
            <a:pPr defTabSz="685681">
              <a:defRPr/>
            </a:pPr>
            <a:endParaRPr lang="en-US" sz="1000" kern="0">
              <a:solidFill>
                <a:srgbClr val="000000"/>
              </a:solidFill>
              <a:latin typeface="微软雅黑" panose="020B0503020204020204" pitchFamily="34" charset="-122"/>
              <a:ea typeface="微软雅黑" panose="020B0503020204020204" pitchFamily="34" charset="-122"/>
            </a:endParaRPr>
          </a:p>
        </p:txBody>
      </p:sp>
      <p:sp>
        <p:nvSpPr>
          <p:cNvPr id="8" name="Freeform 7">
            <a:extLst>
              <a:ext uri="{FF2B5EF4-FFF2-40B4-BE49-F238E27FC236}">
                <a16:creationId xmlns:a16="http://schemas.microsoft.com/office/drawing/2014/main" id="{2C47FAB2-AD9D-42CA-94B5-E50554E18815}"/>
              </a:ext>
            </a:extLst>
          </p:cNvPr>
          <p:cNvSpPr>
            <a:spLocks/>
          </p:cNvSpPr>
          <p:nvPr/>
        </p:nvSpPr>
        <p:spPr bwMode="auto">
          <a:xfrm>
            <a:off x="4242208" y="1979440"/>
            <a:ext cx="1419133" cy="1118513"/>
          </a:xfrm>
          <a:custGeom>
            <a:avLst/>
            <a:gdLst>
              <a:gd name="T0" fmla="*/ 4 w 639"/>
              <a:gd name="T1" fmla="*/ 468 h 504"/>
              <a:gd name="T2" fmla="*/ 74 w 639"/>
              <a:gd name="T3" fmla="*/ 440 h 504"/>
              <a:gd name="T4" fmla="*/ 114 w 639"/>
              <a:gd name="T5" fmla="*/ 366 h 504"/>
              <a:gd name="T6" fmla="*/ 93 w 639"/>
              <a:gd name="T7" fmla="*/ 283 h 504"/>
              <a:gd name="T8" fmla="*/ 33 w 639"/>
              <a:gd name="T9" fmla="*/ 240 h 504"/>
              <a:gd name="T10" fmla="*/ 56 w 639"/>
              <a:gd name="T11" fmla="*/ 64 h 504"/>
              <a:gd name="T12" fmla="*/ 256 w 639"/>
              <a:gd name="T13" fmla="*/ 91 h 504"/>
              <a:gd name="T14" fmla="*/ 258 w 639"/>
              <a:gd name="T15" fmla="*/ 81 h 504"/>
              <a:gd name="T16" fmla="*/ 365 w 639"/>
              <a:gd name="T17" fmla="*/ 7 h 504"/>
              <a:gd name="T18" fmla="*/ 449 w 639"/>
              <a:gd name="T19" fmla="*/ 106 h 504"/>
              <a:gd name="T20" fmla="*/ 448 w 639"/>
              <a:gd name="T21" fmla="*/ 115 h 504"/>
              <a:gd name="T22" fmla="*/ 639 w 639"/>
              <a:gd name="T23" fmla="*/ 140 h 504"/>
              <a:gd name="T24" fmla="*/ 564 w 639"/>
              <a:gd name="T25" fmla="*/ 234 h 504"/>
              <a:gd name="T26" fmla="*/ 421 w 639"/>
              <a:gd name="T27" fmla="*/ 337 h 504"/>
              <a:gd name="T28" fmla="*/ 349 w 639"/>
              <a:gd name="T29" fmla="*/ 319 h 504"/>
              <a:gd name="T30" fmla="*/ 257 w 639"/>
              <a:gd name="T31" fmla="*/ 374 h 504"/>
              <a:gd name="T32" fmla="*/ 70 w 639"/>
              <a:gd name="T33" fmla="*/ 504 h 504"/>
              <a:gd name="T34" fmla="*/ 0 w 639"/>
              <a:gd name="T35" fmla="*/ 491 h 504"/>
              <a:gd name="T36" fmla="*/ 4 w 639"/>
              <a:gd name="T37" fmla="*/ 468 h 504"/>
              <a:gd name="T38" fmla="*/ 4 w 639"/>
              <a:gd name="T39" fmla="*/ 46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9" h="504">
                <a:moveTo>
                  <a:pt x="4" y="468"/>
                </a:moveTo>
                <a:cubicBezTo>
                  <a:pt x="29" y="467"/>
                  <a:pt x="53" y="457"/>
                  <a:pt x="74" y="440"/>
                </a:cubicBezTo>
                <a:cubicBezTo>
                  <a:pt x="96" y="422"/>
                  <a:pt x="110" y="395"/>
                  <a:pt x="114" y="366"/>
                </a:cubicBezTo>
                <a:cubicBezTo>
                  <a:pt x="118" y="337"/>
                  <a:pt x="110" y="308"/>
                  <a:pt x="93" y="283"/>
                </a:cubicBezTo>
                <a:cubicBezTo>
                  <a:pt x="79" y="263"/>
                  <a:pt x="58" y="247"/>
                  <a:pt x="33" y="240"/>
                </a:cubicBezTo>
                <a:cubicBezTo>
                  <a:pt x="56" y="64"/>
                  <a:pt x="56" y="64"/>
                  <a:pt x="56" y="64"/>
                </a:cubicBezTo>
                <a:cubicBezTo>
                  <a:pt x="256" y="91"/>
                  <a:pt x="256" y="91"/>
                  <a:pt x="256" y="91"/>
                </a:cubicBezTo>
                <a:cubicBezTo>
                  <a:pt x="258" y="81"/>
                  <a:pt x="258" y="81"/>
                  <a:pt x="258" y="81"/>
                </a:cubicBezTo>
                <a:cubicBezTo>
                  <a:pt x="269" y="32"/>
                  <a:pt x="314" y="0"/>
                  <a:pt x="365" y="7"/>
                </a:cubicBezTo>
                <a:cubicBezTo>
                  <a:pt x="415" y="13"/>
                  <a:pt x="450" y="56"/>
                  <a:pt x="449" y="106"/>
                </a:cubicBezTo>
                <a:cubicBezTo>
                  <a:pt x="448" y="115"/>
                  <a:pt x="448" y="115"/>
                  <a:pt x="448" y="115"/>
                </a:cubicBezTo>
                <a:cubicBezTo>
                  <a:pt x="639" y="140"/>
                  <a:pt x="639" y="140"/>
                  <a:pt x="639" y="140"/>
                </a:cubicBezTo>
                <a:cubicBezTo>
                  <a:pt x="625" y="179"/>
                  <a:pt x="598" y="212"/>
                  <a:pt x="564" y="234"/>
                </a:cubicBezTo>
                <a:cubicBezTo>
                  <a:pt x="544" y="293"/>
                  <a:pt x="488" y="337"/>
                  <a:pt x="421" y="337"/>
                </a:cubicBezTo>
                <a:cubicBezTo>
                  <a:pt x="394" y="337"/>
                  <a:pt x="370" y="330"/>
                  <a:pt x="349" y="319"/>
                </a:cubicBezTo>
                <a:cubicBezTo>
                  <a:pt x="326" y="347"/>
                  <a:pt x="295" y="367"/>
                  <a:pt x="257" y="374"/>
                </a:cubicBezTo>
                <a:cubicBezTo>
                  <a:pt x="229" y="451"/>
                  <a:pt x="157" y="504"/>
                  <a:pt x="70" y="504"/>
                </a:cubicBezTo>
                <a:cubicBezTo>
                  <a:pt x="46" y="504"/>
                  <a:pt x="22" y="499"/>
                  <a:pt x="0" y="491"/>
                </a:cubicBezTo>
                <a:cubicBezTo>
                  <a:pt x="4" y="468"/>
                  <a:pt x="4" y="468"/>
                  <a:pt x="4" y="468"/>
                </a:cubicBezTo>
                <a:cubicBezTo>
                  <a:pt x="4" y="468"/>
                  <a:pt x="4" y="468"/>
                  <a:pt x="4" y="468"/>
                </a:cubicBezTo>
                <a:close/>
              </a:path>
            </a:pathLst>
          </a:custGeom>
          <a:solidFill>
            <a:srgbClr val="C1111B"/>
          </a:solidFill>
          <a:ln>
            <a:noFill/>
          </a:ln>
          <a:extLst/>
        </p:spPr>
        <p:txBody>
          <a:bodyPr vert="horz" wrap="square" lIns="68571" tIns="34289" rIns="68571" bIns="34289" numCol="1" anchor="t" anchorCtr="0" compatLnSpc="1">
            <a:prstTxWarp prst="textNoShape">
              <a:avLst/>
            </a:prstTxWarp>
          </a:bodyPr>
          <a:lstStyle/>
          <a:p>
            <a:pPr defTabSz="685681">
              <a:defRPr/>
            </a:pPr>
            <a:endParaRPr lang="en-US" sz="1000" kern="0">
              <a:solidFill>
                <a:srgbClr val="000000"/>
              </a:solidFill>
              <a:latin typeface="微软雅黑" panose="020B0503020204020204" pitchFamily="34" charset="-122"/>
              <a:ea typeface="微软雅黑" panose="020B0503020204020204" pitchFamily="34" charset="-122"/>
            </a:endParaRPr>
          </a:p>
        </p:txBody>
      </p:sp>
      <p:sp>
        <p:nvSpPr>
          <p:cNvPr id="9" name="Freeform 8">
            <a:extLst>
              <a:ext uri="{FF2B5EF4-FFF2-40B4-BE49-F238E27FC236}">
                <a16:creationId xmlns:a16="http://schemas.microsoft.com/office/drawing/2014/main" id="{CE98A843-E004-4D2E-ACF6-9AB9562B0B07}"/>
              </a:ext>
            </a:extLst>
          </p:cNvPr>
          <p:cNvSpPr>
            <a:spLocks/>
          </p:cNvSpPr>
          <p:nvPr/>
        </p:nvSpPr>
        <p:spPr bwMode="auto">
          <a:xfrm>
            <a:off x="2944359" y="1934855"/>
            <a:ext cx="1522795" cy="1406694"/>
          </a:xfrm>
          <a:custGeom>
            <a:avLst/>
            <a:gdLst>
              <a:gd name="T0" fmla="*/ 0 w 686"/>
              <a:gd name="T1" fmla="*/ 150 h 634"/>
              <a:gd name="T2" fmla="*/ 41 w 686"/>
              <a:gd name="T3" fmla="*/ 41 h 634"/>
              <a:gd name="T4" fmla="*/ 40 w 686"/>
              <a:gd name="T5" fmla="*/ 16 h 634"/>
              <a:gd name="T6" fmla="*/ 40 w 686"/>
              <a:gd name="T7" fmla="*/ 0 h 634"/>
              <a:gd name="T8" fmla="*/ 210 w 686"/>
              <a:gd name="T9" fmla="*/ 23 h 634"/>
              <a:gd name="T10" fmla="*/ 238 w 686"/>
              <a:gd name="T11" fmla="*/ 93 h 634"/>
              <a:gd name="T12" fmla="*/ 312 w 686"/>
              <a:gd name="T13" fmla="*/ 133 h 634"/>
              <a:gd name="T14" fmla="*/ 326 w 686"/>
              <a:gd name="T15" fmla="*/ 134 h 634"/>
              <a:gd name="T16" fmla="*/ 394 w 686"/>
              <a:gd name="T17" fmla="*/ 114 h 634"/>
              <a:gd name="T18" fmla="*/ 438 w 686"/>
              <a:gd name="T19" fmla="*/ 52 h 634"/>
              <a:gd name="T20" fmla="*/ 621 w 686"/>
              <a:gd name="T21" fmla="*/ 76 h 634"/>
              <a:gd name="T22" fmla="*/ 596 w 686"/>
              <a:gd name="T23" fmla="*/ 275 h 634"/>
              <a:gd name="T24" fmla="*/ 604 w 686"/>
              <a:gd name="T25" fmla="*/ 277 h 634"/>
              <a:gd name="T26" fmla="*/ 679 w 686"/>
              <a:gd name="T27" fmla="*/ 384 h 634"/>
              <a:gd name="T28" fmla="*/ 580 w 686"/>
              <a:gd name="T29" fmla="*/ 467 h 634"/>
              <a:gd name="T30" fmla="*/ 571 w 686"/>
              <a:gd name="T31" fmla="*/ 467 h 634"/>
              <a:gd name="T32" fmla="*/ 562 w 686"/>
              <a:gd name="T33" fmla="*/ 530 h 634"/>
              <a:gd name="T34" fmla="*/ 364 w 686"/>
              <a:gd name="T35" fmla="*/ 634 h 634"/>
              <a:gd name="T36" fmla="*/ 139 w 686"/>
              <a:gd name="T37" fmla="*/ 479 h 634"/>
              <a:gd name="T38" fmla="*/ 13 w 686"/>
              <a:gd name="T39" fmla="*/ 266 h 634"/>
              <a:gd name="T40" fmla="*/ 17 w 686"/>
              <a:gd name="T41" fmla="*/ 223 h 634"/>
              <a:gd name="T42" fmla="*/ 0 w 686"/>
              <a:gd name="T43" fmla="*/ 15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6" h="634">
                <a:moveTo>
                  <a:pt x="0" y="150"/>
                </a:moveTo>
                <a:cubicBezTo>
                  <a:pt x="0" y="108"/>
                  <a:pt x="15" y="70"/>
                  <a:pt x="41" y="41"/>
                </a:cubicBezTo>
                <a:cubicBezTo>
                  <a:pt x="40" y="33"/>
                  <a:pt x="40" y="24"/>
                  <a:pt x="40" y="16"/>
                </a:cubicBezTo>
                <a:cubicBezTo>
                  <a:pt x="40" y="10"/>
                  <a:pt x="40" y="5"/>
                  <a:pt x="40" y="0"/>
                </a:cubicBezTo>
                <a:cubicBezTo>
                  <a:pt x="210" y="23"/>
                  <a:pt x="210" y="23"/>
                  <a:pt x="210" y="23"/>
                </a:cubicBezTo>
                <a:cubicBezTo>
                  <a:pt x="211" y="49"/>
                  <a:pt x="221" y="73"/>
                  <a:pt x="238" y="93"/>
                </a:cubicBezTo>
                <a:cubicBezTo>
                  <a:pt x="256" y="115"/>
                  <a:pt x="283" y="130"/>
                  <a:pt x="312" y="133"/>
                </a:cubicBezTo>
                <a:cubicBezTo>
                  <a:pt x="317" y="134"/>
                  <a:pt x="321" y="134"/>
                  <a:pt x="326" y="134"/>
                </a:cubicBezTo>
                <a:cubicBezTo>
                  <a:pt x="350" y="134"/>
                  <a:pt x="373" y="127"/>
                  <a:pt x="394" y="114"/>
                </a:cubicBezTo>
                <a:cubicBezTo>
                  <a:pt x="415" y="98"/>
                  <a:pt x="430" y="78"/>
                  <a:pt x="438" y="52"/>
                </a:cubicBezTo>
                <a:cubicBezTo>
                  <a:pt x="621" y="76"/>
                  <a:pt x="621" y="76"/>
                  <a:pt x="621" y="76"/>
                </a:cubicBezTo>
                <a:cubicBezTo>
                  <a:pt x="596" y="275"/>
                  <a:pt x="596" y="275"/>
                  <a:pt x="596" y="275"/>
                </a:cubicBezTo>
                <a:cubicBezTo>
                  <a:pt x="604" y="277"/>
                  <a:pt x="604" y="277"/>
                  <a:pt x="604" y="277"/>
                </a:cubicBezTo>
                <a:cubicBezTo>
                  <a:pt x="654" y="288"/>
                  <a:pt x="686" y="334"/>
                  <a:pt x="679" y="384"/>
                </a:cubicBezTo>
                <a:cubicBezTo>
                  <a:pt x="672" y="433"/>
                  <a:pt x="630" y="470"/>
                  <a:pt x="580" y="467"/>
                </a:cubicBezTo>
                <a:cubicBezTo>
                  <a:pt x="571" y="467"/>
                  <a:pt x="571" y="467"/>
                  <a:pt x="571" y="467"/>
                </a:cubicBezTo>
                <a:cubicBezTo>
                  <a:pt x="562" y="530"/>
                  <a:pt x="562" y="530"/>
                  <a:pt x="562" y="530"/>
                </a:cubicBezTo>
                <a:cubicBezTo>
                  <a:pt x="519" y="593"/>
                  <a:pt x="446" y="634"/>
                  <a:pt x="364" y="634"/>
                </a:cubicBezTo>
                <a:cubicBezTo>
                  <a:pt x="261" y="634"/>
                  <a:pt x="174" y="569"/>
                  <a:pt x="139" y="479"/>
                </a:cubicBezTo>
                <a:cubicBezTo>
                  <a:pt x="64" y="438"/>
                  <a:pt x="13" y="358"/>
                  <a:pt x="13" y="266"/>
                </a:cubicBezTo>
                <a:cubicBezTo>
                  <a:pt x="13" y="252"/>
                  <a:pt x="14" y="237"/>
                  <a:pt x="17" y="223"/>
                </a:cubicBezTo>
                <a:cubicBezTo>
                  <a:pt x="6" y="201"/>
                  <a:pt x="0" y="177"/>
                  <a:pt x="0" y="150"/>
                </a:cubicBezTo>
                <a:close/>
              </a:path>
            </a:pathLst>
          </a:custGeom>
          <a:solidFill>
            <a:srgbClr val="C1111B"/>
          </a:solidFill>
          <a:ln>
            <a:noFill/>
          </a:ln>
          <a:extLst/>
        </p:spPr>
        <p:txBody>
          <a:bodyPr vert="horz" wrap="square" lIns="68571" tIns="34289" rIns="68571" bIns="34289" numCol="1" anchor="t" anchorCtr="0" compatLnSpc="1">
            <a:prstTxWarp prst="textNoShape">
              <a:avLst/>
            </a:prstTxWarp>
          </a:bodyPr>
          <a:lstStyle/>
          <a:p>
            <a:pPr defTabSz="685681">
              <a:defRPr/>
            </a:pPr>
            <a:endParaRPr lang="en-US" sz="1000" kern="0">
              <a:solidFill>
                <a:srgbClr val="000000"/>
              </a:solidFill>
              <a:latin typeface="微软雅黑" panose="020B0503020204020204" pitchFamily="34" charset="-122"/>
              <a:ea typeface="微软雅黑" panose="020B0503020204020204" pitchFamily="34" charset="-122"/>
            </a:endParaRPr>
          </a:p>
        </p:txBody>
      </p:sp>
      <p:sp>
        <p:nvSpPr>
          <p:cNvPr id="10" name="Freeform 9">
            <a:extLst>
              <a:ext uri="{FF2B5EF4-FFF2-40B4-BE49-F238E27FC236}">
                <a16:creationId xmlns:a16="http://schemas.microsoft.com/office/drawing/2014/main" id="{78F0ADC3-BD17-4FBF-B70D-75D714201783}"/>
              </a:ext>
            </a:extLst>
          </p:cNvPr>
          <p:cNvSpPr>
            <a:spLocks/>
          </p:cNvSpPr>
          <p:nvPr/>
        </p:nvSpPr>
        <p:spPr bwMode="auto">
          <a:xfrm>
            <a:off x="3041802" y="1109715"/>
            <a:ext cx="1406693" cy="1091561"/>
          </a:xfrm>
          <a:custGeom>
            <a:avLst/>
            <a:gdLst>
              <a:gd name="T0" fmla="*/ 632 w 634"/>
              <a:gd name="T1" fmla="*/ 25 h 492"/>
              <a:gd name="T2" fmla="*/ 562 w 634"/>
              <a:gd name="T3" fmla="*/ 52 h 492"/>
              <a:gd name="T4" fmla="*/ 520 w 634"/>
              <a:gd name="T5" fmla="*/ 126 h 492"/>
              <a:gd name="T6" fmla="*/ 541 w 634"/>
              <a:gd name="T7" fmla="*/ 208 h 492"/>
              <a:gd name="T8" fmla="*/ 601 w 634"/>
              <a:gd name="T9" fmla="*/ 253 h 492"/>
              <a:gd name="T10" fmla="*/ 578 w 634"/>
              <a:gd name="T11" fmla="*/ 428 h 492"/>
              <a:gd name="T12" fmla="*/ 380 w 634"/>
              <a:gd name="T13" fmla="*/ 402 h 492"/>
              <a:gd name="T14" fmla="*/ 378 w 634"/>
              <a:gd name="T15" fmla="*/ 411 h 492"/>
              <a:gd name="T16" fmla="*/ 271 w 634"/>
              <a:gd name="T17" fmla="*/ 486 h 492"/>
              <a:gd name="T18" fmla="*/ 187 w 634"/>
              <a:gd name="T19" fmla="*/ 387 h 492"/>
              <a:gd name="T20" fmla="*/ 187 w 634"/>
              <a:gd name="T21" fmla="*/ 377 h 492"/>
              <a:gd name="T22" fmla="*/ 0 w 634"/>
              <a:gd name="T23" fmla="*/ 353 h 492"/>
              <a:gd name="T24" fmla="*/ 94 w 634"/>
              <a:gd name="T25" fmla="*/ 235 h 492"/>
              <a:gd name="T26" fmla="*/ 375 w 634"/>
              <a:gd name="T27" fmla="*/ 45 h 492"/>
              <a:gd name="T28" fmla="*/ 468 w 634"/>
              <a:gd name="T29" fmla="*/ 10 h 492"/>
              <a:gd name="T30" fmla="*/ 529 w 634"/>
              <a:gd name="T31" fmla="*/ 23 h 492"/>
              <a:gd name="T32" fmla="*/ 597 w 634"/>
              <a:gd name="T33" fmla="*/ 0 h 492"/>
              <a:gd name="T34" fmla="*/ 634 w 634"/>
              <a:gd name="T35" fmla="*/ 6 h 492"/>
              <a:gd name="T36" fmla="*/ 632 w 634"/>
              <a:gd name="T37" fmla="*/ 25 h 492"/>
              <a:gd name="T38" fmla="*/ 632 w 634"/>
              <a:gd name="T39" fmla="*/ 2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4" h="492">
                <a:moveTo>
                  <a:pt x="632" y="25"/>
                </a:moveTo>
                <a:cubicBezTo>
                  <a:pt x="606" y="25"/>
                  <a:pt x="581" y="35"/>
                  <a:pt x="562" y="52"/>
                </a:cubicBezTo>
                <a:cubicBezTo>
                  <a:pt x="540" y="71"/>
                  <a:pt x="525" y="97"/>
                  <a:pt x="520" y="126"/>
                </a:cubicBezTo>
                <a:cubicBezTo>
                  <a:pt x="517" y="155"/>
                  <a:pt x="524" y="184"/>
                  <a:pt x="541" y="208"/>
                </a:cubicBezTo>
                <a:cubicBezTo>
                  <a:pt x="555" y="230"/>
                  <a:pt x="577" y="246"/>
                  <a:pt x="601" y="253"/>
                </a:cubicBezTo>
                <a:cubicBezTo>
                  <a:pt x="578" y="428"/>
                  <a:pt x="578" y="428"/>
                  <a:pt x="578" y="428"/>
                </a:cubicBezTo>
                <a:cubicBezTo>
                  <a:pt x="380" y="402"/>
                  <a:pt x="380" y="402"/>
                  <a:pt x="380" y="402"/>
                </a:cubicBezTo>
                <a:cubicBezTo>
                  <a:pt x="378" y="411"/>
                  <a:pt x="378" y="411"/>
                  <a:pt x="378" y="411"/>
                </a:cubicBezTo>
                <a:cubicBezTo>
                  <a:pt x="367" y="461"/>
                  <a:pt x="321" y="492"/>
                  <a:pt x="271" y="486"/>
                </a:cubicBezTo>
                <a:cubicBezTo>
                  <a:pt x="221" y="479"/>
                  <a:pt x="185" y="436"/>
                  <a:pt x="187" y="387"/>
                </a:cubicBezTo>
                <a:cubicBezTo>
                  <a:pt x="187" y="377"/>
                  <a:pt x="187" y="377"/>
                  <a:pt x="187" y="377"/>
                </a:cubicBezTo>
                <a:cubicBezTo>
                  <a:pt x="0" y="353"/>
                  <a:pt x="0" y="353"/>
                  <a:pt x="0" y="353"/>
                </a:cubicBezTo>
                <a:cubicBezTo>
                  <a:pt x="11" y="299"/>
                  <a:pt x="47" y="257"/>
                  <a:pt x="94" y="235"/>
                </a:cubicBezTo>
                <a:cubicBezTo>
                  <a:pt x="141" y="125"/>
                  <a:pt x="248" y="47"/>
                  <a:pt x="375" y="45"/>
                </a:cubicBezTo>
                <a:cubicBezTo>
                  <a:pt x="399" y="23"/>
                  <a:pt x="432" y="10"/>
                  <a:pt x="468" y="10"/>
                </a:cubicBezTo>
                <a:cubicBezTo>
                  <a:pt x="490" y="10"/>
                  <a:pt x="511" y="14"/>
                  <a:pt x="529" y="23"/>
                </a:cubicBezTo>
                <a:cubicBezTo>
                  <a:pt x="548" y="8"/>
                  <a:pt x="571" y="0"/>
                  <a:pt x="597" y="0"/>
                </a:cubicBezTo>
                <a:cubicBezTo>
                  <a:pt x="610" y="0"/>
                  <a:pt x="622" y="2"/>
                  <a:pt x="634" y="6"/>
                </a:cubicBezTo>
                <a:cubicBezTo>
                  <a:pt x="632" y="25"/>
                  <a:pt x="632" y="25"/>
                  <a:pt x="632" y="25"/>
                </a:cubicBezTo>
                <a:cubicBezTo>
                  <a:pt x="632" y="25"/>
                  <a:pt x="632" y="25"/>
                  <a:pt x="632" y="25"/>
                </a:cubicBezTo>
                <a:close/>
              </a:path>
            </a:pathLst>
          </a:custGeom>
          <a:solidFill>
            <a:srgbClr val="C1111B"/>
          </a:solidFill>
          <a:ln>
            <a:noFill/>
          </a:ln>
          <a:extLst/>
        </p:spPr>
        <p:txBody>
          <a:bodyPr vert="horz" wrap="square" lIns="68571" tIns="34289" rIns="68571" bIns="34289" numCol="1" anchor="t" anchorCtr="0" compatLnSpc="1">
            <a:prstTxWarp prst="textNoShape">
              <a:avLst/>
            </a:prstTxWarp>
          </a:bodyPr>
          <a:lstStyle/>
          <a:p>
            <a:pPr defTabSz="685681">
              <a:defRPr/>
            </a:pPr>
            <a:endParaRPr lang="en-US" sz="1000" kern="0">
              <a:solidFill>
                <a:srgbClr val="000000"/>
              </a:solidFill>
              <a:latin typeface="微软雅黑" panose="020B0503020204020204" pitchFamily="34" charset="-122"/>
              <a:ea typeface="微软雅黑" panose="020B0503020204020204" pitchFamily="34" charset="-122"/>
            </a:endParaRPr>
          </a:p>
        </p:txBody>
      </p:sp>
      <p:sp>
        <p:nvSpPr>
          <p:cNvPr id="11" name="Freeform 20">
            <a:extLst>
              <a:ext uri="{FF2B5EF4-FFF2-40B4-BE49-F238E27FC236}">
                <a16:creationId xmlns:a16="http://schemas.microsoft.com/office/drawing/2014/main" id="{B1AB9F5E-5F79-4E85-A8CE-66592AA6E33A}"/>
              </a:ext>
            </a:extLst>
          </p:cNvPr>
          <p:cNvSpPr>
            <a:spLocks/>
          </p:cNvSpPr>
          <p:nvPr/>
        </p:nvSpPr>
        <p:spPr bwMode="auto">
          <a:xfrm>
            <a:off x="4679662" y="2271755"/>
            <a:ext cx="282775" cy="235425"/>
          </a:xfrm>
          <a:custGeom>
            <a:avLst/>
            <a:gdLst>
              <a:gd name="T0" fmla="*/ 83 w 88"/>
              <a:gd name="T1" fmla="*/ 64 h 73"/>
              <a:gd name="T2" fmla="*/ 79 w 88"/>
              <a:gd name="T3" fmla="*/ 64 h 73"/>
              <a:gd name="T4" fmla="*/ 79 w 88"/>
              <a:gd name="T5" fmla="*/ 22 h 73"/>
              <a:gd name="T6" fmla="*/ 66 w 88"/>
              <a:gd name="T7" fmla="*/ 22 h 73"/>
              <a:gd name="T8" fmla="*/ 66 w 88"/>
              <a:gd name="T9" fmla="*/ 64 h 73"/>
              <a:gd name="T10" fmla="*/ 60 w 88"/>
              <a:gd name="T11" fmla="*/ 64 h 73"/>
              <a:gd name="T12" fmla="*/ 60 w 88"/>
              <a:gd name="T13" fmla="*/ 40 h 73"/>
              <a:gd name="T14" fmla="*/ 47 w 88"/>
              <a:gd name="T15" fmla="*/ 40 h 73"/>
              <a:gd name="T16" fmla="*/ 47 w 88"/>
              <a:gd name="T17" fmla="*/ 64 h 73"/>
              <a:gd name="T18" fmla="*/ 41 w 88"/>
              <a:gd name="T19" fmla="*/ 64 h 73"/>
              <a:gd name="T20" fmla="*/ 41 w 88"/>
              <a:gd name="T21" fmla="*/ 0 h 73"/>
              <a:gd name="T22" fmla="*/ 28 w 88"/>
              <a:gd name="T23" fmla="*/ 0 h 73"/>
              <a:gd name="T24" fmla="*/ 28 w 88"/>
              <a:gd name="T25" fmla="*/ 64 h 73"/>
              <a:gd name="T26" fmla="*/ 22 w 88"/>
              <a:gd name="T27" fmla="*/ 64 h 73"/>
              <a:gd name="T28" fmla="*/ 22 w 88"/>
              <a:gd name="T29" fmla="*/ 24 h 73"/>
              <a:gd name="T30" fmla="*/ 9 w 88"/>
              <a:gd name="T31" fmla="*/ 24 h 73"/>
              <a:gd name="T32" fmla="*/ 9 w 88"/>
              <a:gd name="T33" fmla="*/ 64 h 73"/>
              <a:gd name="T34" fmla="*/ 5 w 88"/>
              <a:gd name="T35" fmla="*/ 64 h 73"/>
              <a:gd name="T36" fmla="*/ 0 w 88"/>
              <a:gd name="T37" fmla="*/ 68 h 73"/>
              <a:gd name="T38" fmla="*/ 5 w 88"/>
              <a:gd name="T39" fmla="*/ 73 h 73"/>
              <a:gd name="T40" fmla="*/ 83 w 88"/>
              <a:gd name="T41" fmla="*/ 73 h 73"/>
              <a:gd name="T42" fmla="*/ 88 w 88"/>
              <a:gd name="T43" fmla="*/ 68 h 73"/>
              <a:gd name="T44" fmla="*/ 83 w 88"/>
              <a:gd name="T45"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 h="73">
                <a:moveTo>
                  <a:pt x="83" y="64"/>
                </a:moveTo>
                <a:cubicBezTo>
                  <a:pt x="79" y="64"/>
                  <a:pt x="79" y="64"/>
                  <a:pt x="79" y="64"/>
                </a:cubicBezTo>
                <a:cubicBezTo>
                  <a:pt x="79" y="22"/>
                  <a:pt x="79" y="22"/>
                  <a:pt x="79" y="22"/>
                </a:cubicBezTo>
                <a:cubicBezTo>
                  <a:pt x="66" y="22"/>
                  <a:pt x="66" y="22"/>
                  <a:pt x="66" y="22"/>
                </a:cubicBezTo>
                <a:cubicBezTo>
                  <a:pt x="66" y="64"/>
                  <a:pt x="66" y="64"/>
                  <a:pt x="66" y="64"/>
                </a:cubicBezTo>
                <a:cubicBezTo>
                  <a:pt x="60" y="64"/>
                  <a:pt x="60" y="64"/>
                  <a:pt x="60" y="64"/>
                </a:cubicBezTo>
                <a:cubicBezTo>
                  <a:pt x="60" y="40"/>
                  <a:pt x="60" y="40"/>
                  <a:pt x="60" y="40"/>
                </a:cubicBezTo>
                <a:cubicBezTo>
                  <a:pt x="47" y="40"/>
                  <a:pt x="47" y="40"/>
                  <a:pt x="47" y="40"/>
                </a:cubicBezTo>
                <a:cubicBezTo>
                  <a:pt x="47" y="64"/>
                  <a:pt x="47" y="64"/>
                  <a:pt x="47" y="64"/>
                </a:cubicBezTo>
                <a:cubicBezTo>
                  <a:pt x="41" y="64"/>
                  <a:pt x="41" y="64"/>
                  <a:pt x="41" y="64"/>
                </a:cubicBezTo>
                <a:cubicBezTo>
                  <a:pt x="41" y="0"/>
                  <a:pt x="41" y="0"/>
                  <a:pt x="41" y="0"/>
                </a:cubicBezTo>
                <a:cubicBezTo>
                  <a:pt x="28" y="0"/>
                  <a:pt x="28" y="0"/>
                  <a:pt x="28" y="0"/>
                </a:cubicBezTo>
                <a:cubicBezTo>
                  <a:pt x="28" y="64"/>
                  <a:pt x="28" y="64"/>
                  <a:pt x="28" y="64"/>
                </a:cubicBezTo>
                <a:cubicBezTo>
                  <a:pt x="22" y="64"/>
                  <a:pt x="22" y="64"/>
                  <a:pt x="22" y="64"/>
                </a:cubicBezTo>
                <a:cubicBezTo>
                  <a:pt x="22" y="24"/>
                  <a:pt x="22" y="24"/>
                  <a:pt x="22" y="24"/>
                </a:cubicBezTo>
                <a:cubicBezTo>
                  <a:pt x="9" y="24"/>
                  <a:pt x="9" y="24"/>
                  <a:pt x="9" y="24"/>
                </a:cubicBezTo>
                <a:cubicBezTo>
                  <a:pt x="9" y="64"/>
                  <a:pt x="9" y="64"/>
                  <a:pt x="9" y="64"/>
                </a:cubicBezTo>
                <a:cubicBezTo>
                  <a:pt x="5" y="64"/>
                  <a:pt x="5" y="64"/>
                  <a:pt x="5" y="64"/>
                </a:cubicBezTo>
                <a:cubicBezTo>
                  <a:pt x="2" y="64"/>
                  <a:pt x="0" y="66"/>
                  <a:pt x="0" y="68"/>
                </a:cubicBezTo>
                <a:cubicBezTo>
                  <a:pt x="0" y="71"/>
                  <a:pt x="2" y="73"/>
                  <a:pt x="5" y="73"/>
                </a:cubicBezTo>
                <a:cubicBezTo>
                  <a:pt x="83" y="73"/>
                  <a:pt x="83" y="73"/>
                  <a:pt x="83" y="73"/>
                </a:cubicBezTo>
                <a:cubicBezTo>
                  <a:pt x="86" y="73"/>
                  <a:pt x="88" y="71"/>
                  <a:pt x="88" y="68"/>
                </a:cubicBezTo>
                <a:cubicBezTo>
                  <a:pt x="88" y="66"/>
                  <a:pt x="86" y="64"/>
                  <a:pt x="83" y="64"/>
                </a:cubicBezTo>
                <a:close/>
              </a:path>
            </a:pathLst>
          </a:custGeom>
          <a:solidFill>
            <a:srgbClr val="FFFFFF"/>
          </a:solidFill>
          <a:ln>
            <a:noFill/>
          </a:ln>
        </p:spPr>
        <p:txBody>
          <a:bodyPr vert="horz" wrap="square" lIns="68571" tIns="34289" rIns="68571" bIns="34289" numCol="1" anchor="t" anchorCtr="0" compatLnSpc="1">
            <a:prstTxWarp prst="textNoShape">
              <a:avLst/>
            </a:prstTxWarp>
          </a:bodyPr>
          <a:lstStyle/>
          <a:p>
            <a:pPr defTabSz="685681">
              <a:defRPr/>
            </a:pPr>
            <a:endParaRPr lang="id-ID" sz="1000" kern="0">
              <a:solidFill>
                <a:srgbClr val="000000"/>
              </a:solidFill>
              <a:latin typeface="微软雅黑" panose="020B0503020204020204" pitchFamily="34" charset="-122"/>
              <a:ea typeface="微软雅黑" panose="020B0503020204020204" pitchFamily="34" charset="-122"/>
            </a:endParaRPr>
          </a:p>
        </p:txBody>
      </p:sp>
      <p:sp>
        <p:nvSpPr>
          <p:cNvPr id="12" name="Freeform 9">
            <a:extLst>
              <a:ext uri="{FF2B5EF4-FFF2-40B4-BE49-F238E27FC236}">
                <a16:creationId xmlns:a16="http://schemas.microsoft.com/office/drawing/2014/main" id="{74DA3990-6119-43AF-854E-858CE8D7EED6}"/>
              </a:ext>
            </a:extLst>
          </p:cNvPr>
          <p:cNvSpPr>
            <a:spLocks noEditPoints="1"/>
          </p:cNvSpPr>
          <p:nvPr/>
        </p:nvSpPr>
        <p:spPr bwMode="auto">
          <a:xfrm>
            <a:off x="3561887" y="2421871"/>
            <a:ext cx="312389" cy="31239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8 w 128"/>
              <a:gd name="T11" fmla="*/ 48 h 128"/>
              <a:gd name="T12" fmla="*/ 97 w 128"/>
              <a:gd name="T13" fmla="*/ 33 h 128"/>
              <a:gd name="T14" fmla="*/ 82 w 128"/>
              <a:gd name="T15" fmla="*/ 11 h 128"/>
              <a:gd name="T16" fmla="*/ 118 w 128"/>
              <a:gd name="T17" fmla="*/ 48 h 128"/>
              <a:gd name="T18" fmla="*/ 96 w 128"/>
              <a:gd name="T19" fmla="*/ 64 h 128"/>
              <a:gd name="T20" fmla="*/ 94 w 128"/>
              <a:gd name="T21" fmla="*/ 81 h 128"/>
              <a:gd name="T22" fmla="*/ 65 w 128"/>
              <a:gd name="T23" fmla="*/ 75 h 128"/>
              <a:gd name="T24" fmla="*/ 36 w 128"/>
              <a:gd name="T25" fmla="*/ 81 h 128"/>
              <a:gd name="T26" fmla="*/ 34 w 128"/>
              <a:gd name="T27" fmla="*/ 64 h 128"/>
              <a:gd name="T28" fmla="*/ 39 w 128"/>
              <a:gd name="T29" fmla="*/ 39 h 128"/>
              <a:gd name="T30" fmla="*/ 65 w 128"/>
              <a:gd name="T31" fmla="*/ 33 h 128"/>
              <a:gd name="T32" fmla="*/ 91 w 128"/>
              <a:gd name="T33" fmla="*/ 39 h 128"/>
              <a:gd name="T34" fmla="*/ 96 w 128"/>
              <a:gd name="T35" fmla="*/ 64 h 128"/>
              <a:gd name="T36" fmla="*/ 65 w 128"/>
              <a:gd name="T37" fmla="*/ 8 h 128"/>
              <a:gd name="T38" fmla="*/ 68 w 128"/>
              <a:gd name="T39" fmla="*/ 8 h 128"/>
              <a:gd name="T40" fmla="*/ 87 w 128"/>
              <a:gd name="T41" fmla="*/ 29 h 128"/>
              <a:gd name="T42" fmla="*/ 65 w 128"/>
              <a:gd name="T43" fmla="*/ 26 h 128"/>
              <a:gd name="T44" fmla="*/ 45 w 128"/>
              <a:gd name="T45" fmla="*/ 29 h 128"/>
              <a:gd name="T46" fmla="*/ 65 w 128"/>
              <a:gd name="T47" fmla="*/ 8 h 128"/>
              <a:gd name="T48" fmla="*/ 50 w 128"/>
              <a:gd name="T49" fmla="*/ 10 h 128"/>
              <a:gd name="T50" fmla="*/ 34 w 128"/>
              <a:gd name="T51" fmla="*/ 33 h 128"/>
              <a:gd name="T52" fmla="*/ 10 w 128"/>
              <a:gd name="T53" fmla="*/ 51 h 128"/>
              <a:gd name="T54" fmla="*/ 50 w 128"/>
              <a:gd name="T55" fmla="*/ 10 h 128"/>
              <a:gd name="T56" fmla="*/ 16 w 128"/>
              <a:gd name="T57" fmla="*/ 93 h 128"/>
              <a:gd name="T58" fmla="*/ 8 w 128"/>
              <a:gd name="T59" fmla="*/ 65 h 128"/>
              <a:gd name="T60" fmla="*/ 30 w 128"/>
              <a:gd name="T61" fmla="*/ 44 h 128"/>
              <a:gd name="T62" fmla="*/ 27 w 128"/>
              <a:gd name="T63" fmla="*/ 64 h 128"/>
              <a:gd name="T64" fmla="*/ 29 w 128"/>
              <a:gd name="T65" fmla="*/ 84 h 128"/>
              <a:gd name="T66" fmla="*/ 16 w 128"/>
              <a:gd name="T67" fmla="*/ 93 h 128"/>
              <a:gd name="T68" fmla="*/ 20 w 128"/>
              <a:gd name="T69" fmla="*/ 99 h 128"/>
              <a:gd name="T70" fmla="*/ 32 w 128"/>
              <a:gd name="T71" fmla="*/ 91 h 128"/>
              <a:gd name="T72" fmla="*/ 50 w 128"/>
              <a:gd name="T73" fmla="*/ 119 h 128"/>
              <a:gd name="T74" fmla="*/ 20 w 128"/>
              <a:gd name="T75" fmla="*/ 99 h 128"/>
              <a:gd name="T76" fmla="*/ 68 w 128"/>
              <a:gd name="T77" fmla="*/ 121 h 128"/>
              <a:gd name="T78" fmla="*/ 65 w 128"/>
              <a:gd name="T79" fmla="*/ 121 h 128"/>
              <a:gd name="T80" fmla="*/ 39 w 128"/>
              <a:gd name="T81" fmla="*/ 88 h 128"/>
              <a:gd name="T82" fmla="*/ 65 w 128"/>
              <a:gd name="T83" fmla="*/ 83 h 128"/>
              <a:gd name="T84" fmla="*/ 92 w 128"/>
              <a:gd name="T85" fmla="*/ 88 h 128"/>
              <a:gd name="T86" fmla="*/ 68 w 128"/>
              <a:gd name="T87" fmla="*/ 121 h 128"/>
              <a:gd name="T88" fmla="*/ 82 w 128"/>
              <a:gd name="T89" fmla="*/ 118 h 128"/>
              <a:gd name="T90" fmla="*/ 99 w 128"/>
              <a:gd name="T91" fmla="*/ 91 h 128"/>
              <a:gd name="T92" fmla="*/ 109 w 128"/>
              <a:gd name="T93" fmla="*/ 98 h 128"/>
              <a:gd name="T94" fmla="*/ 82 w 128"/>
              <a:gd name="T95" fmla="*/ 118 h 128"/>
              <a:gd name="T96" fmla="*/ 101 w 128"/>
              <a:gd name="T97" fmla="*/ 84 h 128"/>
              <a:gd name="T98" fmla="*/ 104 w 128"/>
              <a:gd name="T99" fmla="*/ 64 h 128"/>
              <a:gd name="T100" fmla="*/ 101 w 128"/>
              <a:gd name="T101" fmla="*/ 44 h 128"/>
              <a:gd name="T102" fmla="*/ 121 w 128"/>
              <a:gd name="T103" fmla="*/ 62 h 128"/>
              <a:gd name="T104" fmla="*/ 121 w 128"/>
              <a:gd name="T105" fmla="*/ 64 h 128"/>
              <a:gd name="T106" fmla="*/ 114 w 128"/>
              <a:gd name="T107" fmla="*/ 92 h 128"/>
              <a:gd name="T108" fmla="*/ 101 w 128"/>
              <a:gd name="T109"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close/>
                <a:moveTo>
                  <a:pt x="118" y="48"/>
                </a:moveTo>
                <a:cubicBezTo>
                  <a:pt x="112" y="42"/>
                  <a:pt x="105" y="37"/>
                  <a:pt x="97" y="33"/>
                </a:cubicBezTo>
                <a:cubicBezTo>
                  <a:pt x="93" y="25"/>
                  <a:pt x="88" y="17"/>
                  <a:pt x="82" y="11"/>
                </a:cubicBezTo>
                <a:cubicBezTo>
                  <a:pt x="99" y="17"/>
                  <a:pt x="113" y="30"/>
                  <a:pt x="118" y="48"/>
                </a:cubicBezTo>
                <a:close/>
                <a:moveTo>
                  <a:pt x="96" y="64"/>
                </a:moveTo>
                <a:cubicBezTo>
                  <a:pt x="96" y="70"/>
                  <a:pt x="96" y="76"/>
                  <a:pt x="94" y="81"/>
                </a:cubicBezTo>
                <a:cubicBezTo>
                  <a:pt x="85" y="77"/>
                  <a:pt x="76" y="75"/>
                  <a:pt x="65" y="75"/>
                </a:cubicBezTo>
                <a:cubicBezTo>
                  <a:pt x="55" y="75"/>
                  <a:pt x="45" y="77"/>
                  <a:pt x="36" y="81"/>
                </a:cubicBezTo>
                <a:cubicBezTo>
                  <a:pt x="35" y="76"/>
                  <a:pt x="34" y="70"/>
                  <a:pt x="34" y="64"/>
                </a:cubicBezTo>
                <a:cubicBezTo>
                  <a:pt x="34" y="55"/>
                  <a:pt x="36" y="47"/>
                  <a:pt x="39" y="39"/>
                </a:cubicBezTo>
                <a:cubicBezTo>
                  <a:pt x="47" y="35"/>
                  <a:pt x="56" y="33"/>
                  <a:pt x="65" y="33"/>
                </a:cubicBezTo>
                <a:cubicBezTo>
                  <a:pt x="75" y="33"/>
                  <a:pt x="83" y="35"/>
                  <a:pt x="91" y="39"/>
                </a:cubicBezTo>
                <a:cubicBezTo>
                  <a:pt x="95" y="47"/>
                  <a:pt x="96" y="55"/>
                  <a:pt x="96" y="64"/>
                </a:cubicBezTo>
                <a:close/>
                <a:moveTo>
                  <a:pt x="65" y="8"/>
                </a:moveTo>
                <a:cubicBezTo>
                  <a:pt x="66" y="8"/>
                  <a:pt x="67" y="8"/>
                  <a:pt x="68" y="8"/>
                </a:cubicBezTo>
                <a:cubicBezTo>
                  <a:pt x="75" y="14"/>
                  <a:pt x="82" y="21"/>
                  <a:pt x="87" y="29"/>
                </a:cubicBezTo>
                <a:cubicBezTo>
                  <a:pt x="80" y="27"/>
                  <a:pt x="73" y="26"/>
                  <a:pt x="65" y="26"/>
                </a:cubicBezTo>
                <a:cubicBezTo>
                  <a:pt x="58" y="26"/>
                  <a:pt x="51" y="27"/>
                  <a:pt x="45" y="29"/>
                </a:cubicBezTo>
                <a:cubicBezTo>
                  <a:pt x="50" y="20"/>
                  <a:pt x="57" y="13"/>
                  <a:pt x="65" y="8"/>
                </a:cubicBezTo>
                <a:close/>
                <a:moveTo>
                  <a:pt x="50" y="10"/>
                </a:moveTo>
                <a:cubicBezTo>
                  <a:pt x="43" y="16"/>
                  <a:pt x="38" y="24"/>
                  <a:pt x="34" y="33"/>
                </a:cubicBezTo>
                <a:cubicBezTo>
                  <a:pt x="25" y="37"/>
                  <a:pt x="16" y="43"/>
                  <a:pt x="10" y="51"/>
                </a:cubicBezTo>
                <a:cubicBezTo>
                  <a:pt x="15" y="31"/>
                  <a:pt x="30" y="15"/>
                  <a:pt x="50" y="10"/>
                </a:cubicBezTo>
                <a:close/>
                <a:moveTo>
                  <a:pt x="16" y="93"/>
                </a:moveTo>
                <a:cubicBezTo>
                  <a:pt x="11" y="85"/>
                  <a:pt x="8" y="75"/>
                  <a:pt x="8" y="65"/>
                </a:cubicBezTo>
                <a:cubicBezTo>
                  <a:pt x="13" y="57"/>
                  <a:pt x="21" y="49"/>
                  <a:pt x="30" y="44"/>
                </a:cubicBezTo>
                <a:cubicBezTo>
                  <a:pt x="28" y="50"/>
                  <a:pt x="27" y="57"/>
                  <a:pt x="27" y="64"/>
                </a:cubicBezTo>
                <a:cubicBezTo>
                  <a:pt x="27" y="71"/>
                  <a:pt x="28" y="78"/>
                  <a:pt x="29" y="84"/>
                </a:cubicBezTo>
                <a:cubicBezTo>
                  <a:pt x="25" y="87"/>
                  <a:pt x="20" y="90"/>
                  <a:pt x="16" y="93"/>
                </a:cubicBezTo>
                <a:close/>
                <a:moveTo>
                  <a:pt x="20" y="99"/>
                </a:moveTo>
                <a:cubicBezTo>
                  <a:pt x="24" y="96"/>
                  <a:pt x="28" y="94"/>
                  <a:pt x="32" y="91"/>
                </a:cubicBezTo>
                <a:cubicBezTo>
                  <a:pt x="36" y="102"/>
                  <a:pt x="42" y="111"/>
                  <a:pt x="50" y="119"/>
                </a:cubicBezTo>
                <a:cubicBezTo>
                  <a:pt x="38" y="116"/>
                  <a:pt x="28" y="109"/>
                  <a:pt x="20" y="99"/>
                </a:cubicBezTo>
                <a:close/>
                <a:moveTo>
                  <a:pt x="68" y="121"/>
                </a:moveTo>
                <a:cubicBezTo>
                  <a:pt x="67" y="121"/>
                  <a:pt x="66" y="121"/>
                  <a:pt x="65" y="121"/>
                </a:cubicBezTo>
                <a:cubicBezTo>
                  <a:pt x="53" y="113"/>
                  <a:pt x="44" y="102"/>
                  <a:pt x="39" y="88"/>
                </a:cubicBezTo>
                <a:cubicBezTo>
                  <a:pt x="47" y="85"/>
                  <a:pt x="56" y="83"/>
                  <a:pt x="65" y="83"/>
                </a:cubicBezTo>
                <a:cubicBezTo>
                  <a:pt x="75" y="83"/>
                  <a:pt x="84" y="85"/>
                  <a:pt x="92" y="88"/>
                </a:cubicBezTo>
                <a:cubicBezTo>
                  <a:pt x="87" y="101"/>
                  <a:pt x="79" y="113"/>
                  <a:pt x="68" y="121"/>
                </a:cubicBezTo>
                <a:close/>
                <a:moveTo>
                  <a:pt x="82" y="118"/>
                </a:moveTo>
                <a:cubicBezTo>
                  <a:pt x="89" y="110"/>
                  <a:pt x="95" y="101"/>
                  <a:pt x="99" y="91"/>
                </a:cubicBezTo>
                <a:cubicBezTo>
                  <a:pt x="103" y="93"/>
                  <a:pt x="106" y="96"/>
                  <a:pt x="109" y="98"/>
                </a:cubicBezTo>
                <a:cubicBezTo>
                  <a:pt x="103" y="107"/>
                  <a:pt x="93" y="114"/>
                  <a:pt x="82" y="118"/>
                </a:cubicBezTo>
                <a:close/>
                <a:moveTo>
                  <a:pt x="101" y="84"/>
                </a:moveTo>
                <a:cubicBezTo>
                  <a:pt x="103" y="78"/>
                  <a:pt x="104" y="71"/>
                  <a:pt x="104" y="64"/>
                </a:cubicBezTo>
                <a:cubicBezTo>
                  <a:pt x="104" y="57"/>
                  <a:pt x="103" y="50"/>
                  <a:pt x="101" y="44"/>
                </a:cubicBezTo>
                <a:cubicBezTo>
                  <a:pt x="109" y="48"/>
                  <a:pt x="116" y="55"/>
                  <a:pt x="121" y="62"/>
                </a:cubicBezTo>
                <a:cubicBezTo>
                  <a:pt x="121" y="63"/>
                  <a:pt x="121" y="64"/>
                  <a:pt x="121" y="64"/>
                </a:cubicBezTo>
                <a:cubicBezTo>
                  <a:pt x="121" y="75"/>
                  <a:pt x="118" y="84"/>
                  <a:pt x="114" y="92"/>
                </a:cubicBezTo>
                <a:cubicBezTo>
                  <a:pt x="110" y="89"/>
                  <a:pt x="106" y="86"/>
                  <a:pt x="101" y="84"/>
                </a:cubicBezTo>
                <a:close/>
              </a:path>
            </a:pathLst>
          </a:custGeom>
          <a:solidFill>
            <a:srgbClr val="FFFFFF"/>
          </a:solidFill>
          <a:ln>
            <a:noFill/>
          </a:ln>
        </p:spPr>
        <p:txBody>
          <a:bodyPr vert="horz" wrap="square" lIns="68571" tIns="34289" rIns="68571" bIns="34289" numCol="1" anchor="t" anchorCtr="0" compatLnSpc="1">
            <a:prstTxWarp prst="textNoShape">
              <a:avLst/>
            </a:prstTxWarp>
          </a:bodyPr>
          <a:lstStyle/>
          <a:p>
            <a:pPr defTabSz="685681">
              <a:defRPr/>
            </a:pPr>
            <a:endParaRPr lang="id-ID" sz="1000" kern="0">
              <a:solidFill>
                <a:srgbClr val="000000"/>
              </a:solidFill>
              <a:latin typeface="微软雅黑" panose="020B0503020204020204" pitchFamily="34" charset="-122"/>
              <a:ea typeface="微软雅黑" panose="020B0503020204020204" pitchFamily="34" charset="-122"/>
            </a:endParaRPr>
          </a:p>
        </p:txBody>
      </p:sp>
      <p:grpSp>
        <p:nvGrpSpPr>
          <p:cNvPr id="13" name="Group 26">
            <a:extLst>
              <a:ext uri="{FF2B5EF4-FFF2-40B4-BE49-F238E27FC236}">
                <a16:creationId xmlns:a16="http://schemas.microsoft.com/office/drawing/2014/main" id="{1A50E3E3-8293-43D4-9AC3-8FC71E3BAE1C}"/>
              </a:ext>
            </a:extLst>
          </p:cNvPr>
          <p:cNvGrpSpPr/>
          <p:nvPr/>
        </p:nvGrpSpPr>
        <p:grpSpPr>
          <a:xfrm>
            <a:off x="3619078" y="1504150"/>
            <a:ext cx="369938" cy="373184"/>
            <a:chOff x="7789863" y="165100"/>
            <a:chExt cx="723900" cy="730250"/>
          </a:xfrm>
          <a:solidFill>
            <a:srgbClr val="FFFFFF"/>
          </a:solidFill>
        </p:grpSpPr>
        <p:sp>
          <p:nvSpPr>
            <p:cNvPr id="14" name="Freeform 5">
              <a:extLst>
                <a:ext uri="{FF2B5EF4-FFF2-40B4-BE49-F238E27FC236}">
                  <a16:creationId xmlns:a16="http://schemas.microsoft.com/office/drawing/2014/main" id="{435B21C6-B21D-4144-BE38-93ACD6E00E68}"/>
                </a:ext>
              </a:extLst>
            </p:cNvPr>
            <p:cNvSpPr>
              <a:spLocks noEditPoints="1"/>
            </p:cNvSpPr>
            <p:nvPr/>
          </p:nvSpPr>
          <p:spPr bwMode="auto">
            <a:xfrm>
              <a:off x="8042275" y="420688"/>
              <a:ext cx="219075" cy="220663"/>
            </a:xfrm>
            <a:custGeom>
              <a:avLst/>
              <a:gdLst>
                <a:gd name="T0" fmla="*/ 29 w 58"/>
                <a:gd name="T1" fmla="*/ 0 h 58"/>
                <a:gd name="T2" fmla="*/ 0 w 58"/>
                <a:gd name="T3" fmla="*/ 29 h 58"/>
                <a:gd name="T4" fmla="*/ 29 w 58"/>
                <a:gd name="T5" fmla="*/ 58 h 58"/>
                <a:gd name="T6" fmla="*/ 58 w 58"/>
                <a:gd name="T7" fmla="*/ 29 h 58"/>
                <a:gd name="T8" fmla="*/ 29 w 58"/>
                <a:gd name="T9" fmla="*/ 0 h 58"/>
                <a:gd name="T10" fmla="*/ 29 w 58"/>
                <a:gd name="T11" fmla="*/ 50 h 58"/>
                <a:gd name="T12" fmla="*/ 8 w 58"/>
                <a:gd name="T13" fmla="*/ 29 h 58"/>
                <a:gd name="T14" fmla="*/ 29 w 58"/>
                <a:gd name="T15" fmla="*/ 8 h 58"/>
                <a:gd name="T16" fmla="*/ 50 w 58"/>
                <a:gd name="T17" fmla="*/ 29 h 58"/>
                <a:gd name="T18" fmla="*/ 29 w 58"/>
                <a:gd name="T19"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58">
                  <a:moveTo>
                    <a:pt x="29" y="0"/>
                  </a:moveTo>
                  <a:cubicBezTo>
                    <a:pt x="13" y="0"/>
                    <a:pt x="0" y="13"/>
                    <a:pt x="0" y="29"/>
                  </a:cubicBezTo>
                  <a:cubicBezTo>
                    <a:pt x="0" y="45"/>
                    <a:pt x="13" y="58"/>
                    <a:pt x="29" y="58"/>
                  </a:cubicBezTo>
                  <a:cubicBezTo>
                    <a:pt x="45" y="58"/>
                    <a:pt x="58" y="45"/>
                    <a:pt x="58" y="29"/>
                  </a:cubicBezTo>
                  <a:cubicBezTo>
                    <a:pt x="58" y="13"/>
                    <a:pt x="45" y="0"/>
                    <a:pt x="29" y="0"/>
                  </a:cubicBezTo>
                  <a:close/>
                  <a:moveTo>
                    <a:pt x="29" y="50"/>
                  </a:moveTo>
                  <a:cubicBezTo>
                    <a:pt x="18" y="50"/>
                    <a:pt x="8" y="40"/>
                    <a:pt x="8" y="29"/>
                  </a:cubicBezTo>
                  <a:cubicBezTo>
                    <a:pt x="8" y="18"/>
                    <a:pt x="18" y="8"/>
                    <a:pt x="29" y="8"/>
                  </a:cubicBezTo>
                  <a:cubicBezTo>
                    <a:pt x="40" y="8"/>
                    <a:pt x="50" y="18"/>
                    <a:pt x="50" y="29"/>
                  </a:cubicBezTo>
                  <a:cubicBezTo>
                    <a:pt x="50" y="40"/>
                    <a:pt x="40" y="50"/>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81">
                <a:defRPr/>
              </a:pPr>
              <a:endParaRPr lang="id-ID" sz="1000" kern="0">
                <a:solidFill>
                  <a:srgbClr val="000000"/>
                </a:solidFill>
                <a:latin typeface="微软雅黑" panose="020B0503020204020204" pitchFamily="34" charset="-122"/>
                <a:ea typeface="微软雅黑" panose="020B0503020204020204" pitchFamily="34" charset="-122"/>
              </a:endParaRPr>
            </a:p>
          </p:txBody>
        </p:sp>
        <p:sp>
          <p:nvSpPr>
            <p:cNvPr id="15" name="Freeform 6">
              <a:extLst>
                <a:ext uri="{FF2B5EF4-FFF2-40B4-BE49-F238E27FC236}">
                  <a16:creationId xmlns:a16="http://schemas.microsoft.com/office/drawing/2014/main" id="{CBED6E2F-761F-4437-8D5D-CD5AB75C98FA}"/>
                </a:ext>
              </a:extLst>
            </p:cNvPr>
            <p:cNvSpPr>
              <a:spLocks noEditPoints="1"/>
            </p:cNvSpPr>
            <p:nvPr/>
          </p:nvSpPr>
          <p:spPr bwMode="auto">
            <a:xfrm>
              <a:off x="7789863" y="165100"/>
              <a:ext cx="723900" cy="730250"/>
            </a:xfrm>
            <a:custGeom>
              <a:avLst/>
              <a:gdLst>
                <a:gd name="T0" fmla="*/ 192 w 192"/>
                <a:gd name="T1" fmla="*/ 90 h 192"/>
                <a:gd name="T2" fmla="*/ 167 w 192"/>
                <a:gd name="T3" fmla="*/ 90 h 192"/>
                <a:gd name="T4" fmla="*/ 102 w 192"/>
                <a:gd name="T5" fmla="*/ 25 h 192"/>
                <a:gd name="T6" fmla="*/ 102 w 192"/>
                <a:gd name="T7" fmla="*/ 0 h 192"/>
                <a:gd name="T8" fmla="*/ 90 w 192"/>
                <a:gd name="T9" fmla="*/ 0 h 192"/>
                <a:gd name="T10" fmla="*/ 90 w 192"/>
                <a:gd name="T11" fmla="*/ 25 h 192"/>
                <a:gd name="T12" fmla="*/ 25 w 192"/>
                <a:gd name="T13" fmla="*/ 90 h 192"/>
                <a:gd name="T14" fmla="*/ 0 w 192"/>
                <a:gd name="T15" fmla="*/ 90 h 192"/>
                <a:gd name="T16" fmla="*/ 0 w 192"/>
                <a:gd name="T17" fmla="*/ 102 h 192"/>
                <a:gd name="T18" fmla="*/ 25 w 192"/>
                <a:gd name="T19" fmla="*/ 102 h 192"/>
                <a:gd name="T20" fmla="*/ 90 w 192"/>
                <a:gd name="T21" fmla="*/ 167 h 192"/>
                <a:gd name="T22" fmla="*/ 90 w 192"/>
                <a:gd name="T23" fmla="*/ 192 h 192"/>
                <a:gd name="T24" fmla="*/ 102 w 192"/>
                <a:gd name="T25" fmla="*/ 192 h 192"/>
                <a:gd name="T26" fmla="*/ 102 w 192"/>
                <a:gd name="T27" fmla="*/ 167 h 192"/>
                <a:gd name="T28" fmla="*/ 167 w 192"/>
                <a:gd name="T29" fmla="*/ 102 h 192"/>
                <a:gd name="T30" fmla="*/ 192 w 192"/>
                <a:gd name="T31" fmla="*/ 102 h 192"/>
                <a:gd name="T32" fmla="*/ 192 w 192"/>
                <a:gd name="T33" fmla="*/ 90 h 192"/>
                <a:gd name="T34" fmla="*/ 102 w 192"/>
                <a:gd name="T35" fmla="*/ 151 h 192"/>
                <a:gd name="T36" fmla="*/ 102 w 192"/>
                <a:gd name="T37" fmla="*/ 140 h 192"/>
                <a:gd name="T38" fmla="*/ 97 w 192"/>
                <a:gd name="T39" fmla="*/ 135 h 192"/>
                <a:gd name="T40" fmla="*/ 95 w 192"/>
                <a:gd name="T41" fmla="*/ 135 h 192"/>
                <a:gd name="T42" fmla="*/ 90 w 192"/>
                <a:gd name="T43" fmla="*/ 140 h 192"/>
                <a:gd name="T44" fmla="*/ 90 w 192"/>
                <a:gd name="T45" fmla="*/ 151 h 192"/>
                <a:gd name="T46" fmla="*/ 41 w 192"/>
                <a:gd name="T47" fmla="*/ 102 h 192"/>
                <a:gd name="T48" fmla="*/ 52 w 192"/>
                <a:gd name="T49" fmla="*/ 102 h 192"/>
                <a:gd name="T50" fmla="*/ 57 w 192"/>
                <a:gd name="T51" fmla="*/ 97 h 192"/>
                <a:gd name="T52" fmla="*/ 57 w 192"/>
                <a:gd name="T53" fmla="*/ 95 h 192"/>
                <a:gd name="T54" fmla="*/ 52 w 192"/>
                <a:gd name="T55" fmla="*/ 90 h 192"/>
                <a:gd name="T56" fmla="*/ 41 w 192"/>
                <a:gd name="T57" fmla="*/ 90 h 192"/>
                <a:gd name="T58" fmla="*/ 90 w 192"/>
                <a:gd name="T59" fmla="*/ 41 h 192"/>
                <a:gd name="T60" fmla="*/ 90 w 192"/>
                <a:gd name="T61" fmla="*/ 52 h 192"/>
                <a:gd name="T62" fmla="*/ 95 w 192"/>
                <a:gd name="T63" fmla="*/ 57 h 192"/>
                <a:gd name="T64" fmla="*/ 97 w 192"/>
                <a:gd name="T65" fmla="*/ 57 h 192"/>
                <a:gd name="T66" fmla="*/ 102 w 192"/>
                <a:gd name="T67" fmla="*/ 52 h 192"/>
                <a:gd name="T68" fmla="*/ 102 w 192"/>
                <a:gd name="T69" fmla="*/ 41 h 192"/>
                <a:gd name="T70" fmla="*/ 151 w 192"/>
                <a:gd name="T71" fmla="*/ 90 h 192"/>
                <a:gd name="T72" fmla="*/ 140 w 192"/>
                <a:gd name="T73" fmla="*/ 90 h 192"/>
                <a:gd name="T74" fmla="*/ 135 w 192"/>
                <a:gd name="T75" fmla="*/ 95 h 192"/>
                <a:gd name="T76" fmla="*/ 135 w 192"/>
                <a:gd name="T77" fmla="*/ 97 h 192"/>
                <a:gd name="T78" fmla="*/ 140 w 192"/>
                <a:gd name="T79" fmla="*/ 102 h 192"/>
                <a:gd name="T80" fmla="*/ 151 w 192"/>
                <a:gd name="T81" fmla="*/ 102 h 192"/>
                <a:gd name="T82" fmla="*/ 102 w 192"/>
                <a:gd name="T83" fmla="*/ 15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192" y="90"/>
                  </a:moveTo>
                  <a:cubicBezTo>
                    <a:pt x="167" y="90"/>
                    <a:pt x="167" y="90"/>
                    <a:pt x="167" y="90"/>
                  </a:cubicBezTo>
                  <a:cubicBezTo>
                    <a:pt x="164" y="55"/>
                    <a:pt x="137" y="28"/>
                    <a:pt x="102" y="25"/>
                  </a:cubicBezTo>
                  <a:cubicBezTo>
                    <a:pt x="102" y="0"/>
                    <a:pt x="102" y="0"/>
                    <a:pt x="102" y="0"/>
                  </a:cubicBezTo>
                  <a:cubicBezTo>
                    <a:pt x="90" y="0"/>
                    <a:pt x="90" y="0"/>
                    <a:pt x="90" y="0"/>
                  </a:cubicBezTo>
                  <a:cubicBezTo>
                    <a:pt x="90" y="25"/>
                    <a:pt x="90" y="25"/>
                    <a:pt x="90" y="25"/>
                  </a:cubicBezTo>
                  <a:cubicBezTo>
                    <a:pt x="55" y="28"/>
                    <a:pt x="28" y="55"/>
                    <a:pt x="25" y="90"/>
                  </a:cubicBezTo>
                  <a:cubicBezTo>
                    <a:pt x="0" y="90"/>
                    <a:pt x="0" y="90"/>
                    <a:pt x="0" y="90"/>
                  </a:cubicBezTo>
                  <a:cubicBezTo>
                    <a:pt x="0" y="102"/>
                    <a:pt x="0" y="102"/>
                    <a:pt x="0" y="102"/>
                  </a:cubicBezTo>
                  <a:cubicBezTo>
                    <a:pt x="25" y="102"/>
                    <a:pt x="25" y="102"/>
                    <a:pt x="25" y="102"/>
                  </a:cubicBezTo>
                  <a:cubicBezTo>
                    <a:pt x="28" y="137"/>
                    <a:pt x="55" y="164"/>
                    <a:pt x="90" y="167"/>
                  </a:cubicBezTo>
                  <a:cubicBezTo>
                    <a:pt x="90" y="192"/>
                    <a:pt x="90" y="192"/>
                    <a:pt x="90" y="192"/>
                  </a:cubicBezTo>
                  <a:cubicBezTo>
                    <a:pt x="102" y="192"/>
                    <a:pt x="102" y="192"/>
                    <a:pt x="102" y="192"/>
                  </a:cubicBezTo>
                  <a:cubicBezTo>
                    <a:pt x="102" y="167"/>
                    <a:pt x="102" y="167"/>
                    <a:pt x="102" y="167"/>
                  </a:cubicBezTo>
                  <a:cubicBezTo>
                    <a:pt x="137" y="164"/>
                    <a:pt x="164" y="137"/>
                    <a:pt x="167" y="102"/>
                  </a:cubicBezTo>
                  <a:cubicBezTo>
                    <a:pt x="192" y="102"/>
                    <a:pt x="192" y="102"/>
                    <a:pt x="192" y="102"/>
                  </a:cubicBezTo>
                  <a:lnTo>
                    <a:pt x="192" y="90"/>
                  </a:lnTo>
                  <a:close/>
                  <a:moveTo>
                    <a:pt x="102" y="151"/>
                  </a:moveTo>
                  <a:cubicBezTo>
                    <a:pt x="102" y="140"/>
                    <a:pt x="102" y="140"/>
                    <a:pt x="102" y="140"/>
                  </a:cubicBezTo>
                  <a:cubicBezTo>
                    <a:pt x="102" y="137"/>
                    <a:pt x="100" y="135"/>
                    <a:pt x="97" y="135"/>
                  </a:cubicBezTo>
                  <a:cubicBezTo>
                    <a:pt x="95" y="135"/>
                    <a:pt x="95" y="135"/>
                    <a:pt x="95" y="135"/>
                  </a:cubicBezTo>
                  <a:cubicBezTo>
                    <a:pt x="92" y="135"/>
                    <a:pt x="90" y="137"/>
                    <a:pt x="90" y="140"/>
                  </a:cubicBezTo>
                  <a:cubicBezTo>
                    <a:pt x="90" y="151"/>
                    <a:pt x="90" y="151"/>
                    <a:pt x="90" y="151"/>
                  </a:cubicBezTo>
                  <a:cubicBezTo>
                    <a:pt x="64" y="148"/>
                    <a:pt x="44" y="128"/>
                    <a:pt x="41" y="102"/>
                  </a:cubicBezTo>
                  <a:cubicBezTo>
                    <a:pt x="52" y="102"/>
                    <a:pt x="52" y="102"/>
                    <a:pt x="52" y="102"/>
                  </a:cubicBezTo>
                  <a:cubicBezTo>
                    <a:pt x="55" y="102"/>
                    <a:pt x="57" y="100"/>
                    <a:pt x="57" y="97"/>
                  </a:cubicBezTo>
                  <a:cubicBezTo>
                    <a:pt x="57" y="95"/>
                    <a:pt x="57" y="95"/>
                    <a:pt x="57" y="95"/>
                  </a:cubicBezTo>
                  <a:cubicBezTo>
                    <a:pt x="57" y="92"/>
                    <a:pt x="55" y="90"/>
                    <a:pt x="52" y="90"/>
                  </a:cubicBezTo>
                  <a:cubicBezTo>
                    <a:pt x="41" y="90"/>
                    <a:pt x="41" y="90"/>
                    <a:pt x="41" y="90"/>
                  </a:cubicBezTo>
                  <a:cubicBezTo>
                    <a:pt x="44" y="64"/>
                    <a:pt x="64" y="44"/>
                    <a:pt x="90" y="41"/>
                  </a:cubicBezTo>
                  <a:cubicBezTo>
                    <a:pt x="90" y="52"/>
                    <a:pt x="90" y="52"/>
                    <a:pt x="90" y="52"/>
                  </a:cubicBezTo>
                  <a:cubicBezTo>
                    <a:pt x="90" y="55"/>
                    <a:pt x="92" y="57"/>
                    <a:pt x="95" y="57"/>
                  </a:cubicBezTo>
                  <a:cubicBezTo>
                    <a:pt x="97" y="57"/>
                    <a:pt x="97" y="57"/>
                    <a:pt x="97" y="57"/>
                  </a:cubicBezTo>
                  <a:cubicBezTo>
                    <a:pt x="100" y="57"/>
                    <a:pt x="102" y="55"/>
                    <a:pt x="102" y="52"/>
                  </a:cubicBezTo>
                  <a:cubicBezTo>
                    <a:pt x="102" y="41"/>
                    <a:pt x="102" y="41"/>
                    <a:pt x="102" y="41"/>
                  </a:cubicBezTo>
                  <a:cubicBezTo>
                    <a:pt x="128" y="44"/>
                    <a:pt x="148" y="64"/>
                    <a:pt x="151" y="90"/>
                  </a:cubicBezTo>
                  <a:cubicBezTo>
                    <a:pt x="140" y="90"/>
                    <a:pt x="140" y="90"/>
                    <a:pt x="140" y="90"/>
                  </a:cubicBezTo>
                  <a:cubicBezTo>
                    <a:pt x="137" y="90"/>
                    <a:pt x="135" y="92"/>
                    <a:pt x="135" y="95"/>
                  </a:cubicBezTo>
                  <a:cubicBezTo>
                    <a:pt x="135" y="97"/>
                    <a:pt x="135" y="97"/>
                    <a:pt x="135" y="97"/>
                  </a:cubicBezTo>
                  <a:cubicBezTo>
                    <a:pt x="135" y="100"/>
                    <a:pt x="137" y="102"/>
                    <a:pt x="140" y="102"/>
                  </a:cubicBezTo>
                  <a:cubicBezTo>
                    <a:pt x="151" y="102"/>
                    <a:pt x="151" y="102"/>
                    <a:pt x="151" y="102"/>
                  </a:cubicBezTo>
                  <a:cubicBezTo>
                    <a:pt x="148" y="128"/>
                    <a:pt x="128" y="148"/>
                    <a:pt x="102"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81">
                <a:defRPr/>
              </a:pPr>
              <a:endParaRPr lang="id-ID" sz="1000" kern="0">
                <a:solidFill>
                  <a:srgbClr val="000000"/>
                </a:solidFill>
                <a:latin typeface="微软雅黑" panose="020B0503020204020204" pitchFamily="34" charset="-122"/>
                <a:ea typeface="微软雅黑" panose="020B0503020204020204" pitchFamily="34" charset="-122"/>
              </a:endParaRPr>
            </a:p>
          </p:txBody>
        </p:sp>
      </p:grpSp>
      <p:grpSp>
        <p:nvGrpSpPr>
          <p:cNvPr id="16" name="Group 29">
            <a:extLst>
              <a:ext uri="{FF2B5EF4-FFF2-40B4-BE49-F238E27FC236}">
                <a16:creationId xmlns:a16="http://schemas.microsoft.com/office/drawing/2014/main" id="{07B7A90C-93EA-48E1-8412-B0D23919C0ED}"/>
              </a:ext>
            </a:extLst>
          </p:cNvPr>
          <p:cNvGrpSpPr/>
          <p:nvPr/>
        </p:nvGrpSpPr>
        <p:grpSpPr>
          <a:xfrm>
            <a:off x="4672190" y="1592881"/>
            <a:ext cx="382847" cy="228911"/>
            <a:chOff x="7037388" y="3643313"/>
            <a:chExt cx="762000" cy="455613"/>
          </a:xfrm>
          <a:solidFill>
            <a:srgbClr val="FFFFFF"/>
          </a:solidFill>
        </p:grpSpPr>
        <p:sp>
          <p:nvSpPr>
            <p:cNvPr id="17" name="Freeform 30">
              <a:extLst>
                <a:ext uri="{FF2B5EF4-FFF2-40B4-BE49-F238E27FC236}">
                  <a16:creationId xmlns:a16="http://schemas.microsoft.com/office/drawing/2014/main" id="{F03D1AB3-DF75-44AC-92AC-05A996CB392C}"/>
                </a:ext>
              </a:extLst>
            </p:cNvPr>
            <p:cNvSpPr>
              <a:spLocks/>
            </p:cNvSpPr>
            <p:nvPr/>
          </p:nvSpPr>
          <p:spPr bwMode="auto">
            <a:xfrm>
              <a:off x="7037388" y="3643313"/>
              <a:ext cx="601663" cy="455613"/>
            </a:xfrm>
            <a:custGeom>
              <a:avLst/>
              <a:gdLst>
                <a:gd name="T0" fmla="*/ 110 w 158"/>
                <a:gd name="T1" fmla="*/ 55 h 118"/>
                <a:gd name="T2" fmla="*/ 109 w 158"/>
                <a:gd name="T3" fmla="*/ 50 h 118"/>
                <a:gd name="T4" fmla="*/ 119 w 158"/>
                <a:gd name="T5" fmla="*/ 33 h 118"/>
                <a:gd name="T6" fmla="*/ 119 w 158"/>
                <a:gd name="T7" fmla="*/ 24 h 118"/>
                <a:gd name="T8" fmla="*/ 119 w 158"/>
                <a:gd name="T9" fmla="*/ 16 h 118"/>
                <a:gd name="T10" fmla="*/ 118 w 158"/>
                <a:gd name="T11" fmla="*/ 15 h 118"/>
                <a:gd name="T12" fmla="*/ 117 w 158"/>
                <a:gd name="T13" fmla="*/ 8 h 118"/>
                <a:gd name="T14" fmla="*/ 99 w 158"/>
                <a:gd name="T15" fmla="*/ 0 h 118"/>
                <a:gd name="T16" fmla="*/ 81 w 158"/>
                <a:gd name="T17" fmla="*/ 5 h 118"/>
                <a:gd name="T18" fmla="*/ 78 w 158"/>
                <a:gd name="T19" fmla="*/ 13 h 118"/>
                <a:gd name="T20" fmla="*/ 77 w 158"/>
                <a:gd name="T21" fmla="*/ 15 h 118"/>
                <a:gd name="T22" fmla="*/ 77 w 158"/>
                <a:gd name="T23" fmla="*/ 23 h 118"/>
                <a:gd name="T24" fmla="*/ 77 w 158"/>
                <a:gd name="T25" fmla="*/ 32 h 118"/>
                <a:gd name="T26" fmla="*/ 87 w 158"/>
                <a:gd name="T27" fmla="*/ 49 h 118"/>
                <a:gd name="T28" fmla="*/ 86 w 158"/>
                <a:gd name="T29" fmla="*/ 55 h 118"/>
                <a:gd name="T30" fmla="*/ 69 w 158"/>
                <a:gd name="T31" fmla="*/ 63 h 118"/>
                <a:gd name="T32" fmla="*/ 52 w 158"/>
                <a:gd name="T33" fmla="*/ 56 h 118"/>
                <a:gd name="T34" fmla="*/ 51 w 158"/>
                <a:gd name="T35" fmla="*/ 52 h 118"/>
                <a:gd name="T36" fmla="*/ 58 w 158"/>
                <a:gd name="T37" fmla="*/ 38 h 118"/>
                <a:gd name="T38" fmla="*/ 59 w 158"/>
                <a:gd name="T39" fmla="*/ 32 h 118"/>
                <a:gd name="T40" fmla="*/ 58 w 158"/>
                <a:gd name="T41" fmla="*/ 18 h 118"/>
                <a:gd name="T42" fmla="*/ 44 w 158"/>
                <a:gd name="T43" fmla="*/ 12 h 118"/>
                <a:gd name="T44" fmla="*/ 29 w 158"/>
                <a:gd name="T45" fmla="*/ 16 h 118"/>
                <a:gd name="T46" fmla="*/ 26 w 158"/>
                <a:gd name="T47" fmla="*/ 31 h 118"/>
                <a:gd name="T48" fmla="*/ 27 w 158"/>
                <a:gd name="T49" fmla="*/ 38 h 118"/>
                <a:gd name="T50" fmla="*/ 34 w 158"/>
                <a:gd name="T51" fmla="*/ 51 h 118"/>
                <a:gd name="T52" fmla="*/ 33 w 158"/>
                <a:gd name="T53" fmla="*/ 56 h 118"/>
                <a:gd name="T54" fmla="*/ 8 w 158"/>
                <a:gd name="T55" fmla="*/ 70 h 118"/>
                <a:gd name="T56" fmla="*/ 3 w 158"/>
                <a:gd name="T57" fmla="*/ 89 h 118"/>
                <a:gd name="T58" fmla="*/ 41 w 158"/>
                <a:gd name="T59" fmla="*/ 99 h 118"/>
                <a:gd name="T60" fmla="*/ 48 w 158"/>
                <a:gd name="T61" fmla="*/ 76 h 118"/>
                <a:gd name="T62" fmla="*/ 57 w 158"/>
                <a:gd name="T63" fmla="*/ 70 h 118"/>
                <a:gd name="T64" fmla="*/ 53 w 158"/>
                <a:gd name="T65" fmla="*/ 73 h 118"/>
                <a:gd name="T66" fmla="*/ 47 w 158"/>
                <a:gd name="T67" fmla="*/ 99 h 118"/>
                <a:gd name="T68" fmla="*/ 155 w 158"/>
                <a:gd name="T69" fmla="*/ 99 h 118"/>
                <a:gd name="T70" fmla="*/ 150 w 158"/>
                <a:gd name="T71" fmla="*/ 78 h 118"/>
                <a:gd name="T72" fmla="*/ 110 w 158"/>
                <a:gd name="T73" fmla="*/ 5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18">
                  <a:moveTo>
                    <a:pt x="110" y="55"/>
                  </a:moveTo>
                  <a:cubicBezTo>
                    <a:pt x="109" y="50"/>
                    <a:pt x="109" y="50"/>
                    <a:pt x="109" y="50"/>
                  </a:cubicBezTo>
                  <a:cubicBezTo>
                    <a:pt x="113" y="47"/>
                    <a:pt x="117" y="42"/>
                    <a:pt x="119" y="33"/>
                  </a:cubicBezTo>
                  <a:cubicBezTo>
                    <a:pt x="122" y="27"/>
                    <a:pt x="119" y="24"/>
                    <a:pt x="119" y="24"/>
                  </a:cubicBezTo>
                  <a:cubicBezTo>
                    <a:pt x="119" y="16"/>
                    <a:pt x="119" y="16"/>
                    <a:pt x="119" y="16"/>
                  </a:cubicBezTo>
                  <a:cubicBezTo>
                    <a:pt x="119" y="16"/>
                    <a:pt x="118" y="15"/>
                    <a:pt x="118" y="15"/>
                  </a:cubicBezTo>
                  <a:cubicBezTo>
                    <a:pt x="118" y="13"/>
                    <a:pt x="118" y="10"/>
                    <a:pt x="117" y="8"/>
                  </a:cubicBezTo>
                  <a:cubicBezTo>
                    <a:pt x="114" y="5"/>
                    <a:pt x="110" y="1"/>
                    <a:pt x="99" y="0"/>
                  </a:cubicBezTo>
                  <a:cubicBezTo>
                    <a:pt x="92" y="0"/>
                    <a:pt x="84" y="3"/>
                    <a:pt x="81" y="5"/>
                  </a:cubicBezTo>
                  <a:cubicBezTo>
                    <a:pt x="80" y="7"/>
                    <a:pt x="79" y="10"/>
                    <a:pt x="78" y="13"/>
                  </a:cubicBezTo>
                  <a:cubicBezTo>
                    <a:pt x="78" y="13"/>
                    <a:pt x="78" y="14"/>
                    <a:pt x="77" y="15"/>
                  </a:cubicBezTo>
                  <a:cubicBezTo>
                    <a:pt x="77" y="23"/>
                    <a:pt x="77" y="23"/>
                    <a:pt x="77" y="23"/>
                  </a:cubicBezTo>
                  <a:cubicBezTo>
                    <a:pt x="77" y="23"/>
                    <a:pt x="74" y="27"/>
                    <a:pt x="77" y="32"/>
                  </a:cubicBezTo>
                  <a:cubicBezTo>
                    <a:pt x="79" y="41"/>
                    <a:pt x="83" y="46"/>
                    <a:pt x="87" y="49"/>
                  </a:cubicBezTo>
                  <a:cubicBezTo>
                    <a:pt x="86" y="55"/>
                    <a:pt x="86" y="55"/>
                    <a:pt x="86" y="55"/>
                  </a:cubicBezTo>
                  <a:cubicBezTo>
                    <a:pt x="84" y="56"/>
                    <a:pt x="76" y="60"/>
                    <a:pt x="69" y="63"/>
                  </a:cubicBezTo>
                  <a:cubicBezTo>
                    <a:pt x="61" y="59"/>
                    <a:pt x="52" y="56"/>
                    <a:pt x="52" y="56"/>
                  </a:cubicBezTo>
                  <a:cubicBezTo>
                    <a:pt x="51" y="52"/>
                    <a:pt x="51" y="52"/>
                    <a:pt x="51" y="52"/>
                  </a:cubicBezTo>
                  <a:cubicBezTo>
                    <a:pt x="54" y="50"/>
                    <a:pt x="57" y="46"/>
                    <a:pt x="58" y="38"/>
                  </a:cubicBezTo>
                  <a:cubicBezTo>
                    <a:pt x="59" y="37"/>
                    <a:pt x="59" y="34"/>
                    <a:pt x="59" y="32"/>
                  </a:cubicBezTo>
                  <a:cubicBezTo>
                    <a:pt x="59" y="30"/>
                    <a:pt x="60" y="23"/>
                    <a:pt x="58" y="18"/>
                  </a:cubicBezTo>
                  <a:cubicBezTo>
                    <a:pt x="56" y="16"/>
                    <a:pt x="52" y="13"/>
                    <a:pt x="44" y="12"/>
                  </a:cubicBezTo>
                  <a:cubicBezTo>
                    <a:pt x="38" y="12"/>
                    <a:pt x="32" y="14"/>
                    <a:pt x="29" y="16"/>
                  </a:cubicBezTo>
                  <a:cubicBezTo>
                    <a:pt x="26" y="20"/>
                    <a:pt x="26" y="27"/>
                    <a:pt x="26" y="31"/>
                  </a:cubicBezTo>
                  <a:cubicBezTo>
                    <a:pt x="25" y="33"/>
                    <a:pt x="25" y="36"/>
                    <a:pt x="27" y="38"/>
                  </a:cubicBezTo>
                  <a:cubicBezTo>
                    <a:pt x="28" y="45"/>
                    <a:pt x="31" y="49"/>
                    <a:pt x="34" y="51"/>
                  </a:cubicBezTo>
                  <a:cubicBezTo>
                    <a:pt x="33" y="56"/>
                    <a:pt x="33" y="56"/>
                    <a:pt x="33" y="56"/>
                  </a:cubicBezTo>
                  <a:cubicBezTo>
                    <a:pt x="33" y="56"/>
                    <a:pt x="13" y="65"/>
                    <a:pt x="8" y="70"/>
                  </a:cubicBezTo>
                  <a:cubicBezTo>
                    <a:pt x="4" y="73"/>
                    <a:pt x="0" y="85"/>
                    <a:pt x="3" y="89"/>
                  </a:cubicBezTo>
                  <a:cubicBezTo>
                    <a:pt x="14" y="94"/>
                    <a:pt x="27" y="98"/>
                    <a:pt x="41" y="99"/>
                  </a:cubicBezTo>
                  <a:cubicBezTo>
                    <a:pt x="40" y="91"/>
                    <a:pt x="44" y="80"/>
                    <a:pt x="48" y="76"/>
                  </a:cubicBezTo>
                  <a:cubicBezTo>
                    <a:pt x="50" y="75"/>
                    <a:pt x="53" y="73"/>
                    <a:pt x="57" y="70"/>
                  </a:cubicBezTo>
                  <a:cubicBezTo>
                    <a:pt x="55" y="72"/>
                    <a:pt x="54" y="73"/>
                    <a:pt x="53" y="73"/>
                  </a:cubicBezTo>
                  <a:cubicBezTo>
                    <a:pt x="47" y="78"/>
                    <a:pt x="43" y="93"/>
                    <a:pt x="47" y="99"/>
                  </a:cubicBezTo>
                  <a:cubicBezTo>
                    <a:pt x="75" y="113"/>
                    <a:pt x="119" y="118"/>
                    <a:pt x="155" y="99"/>
                  </a:cubicBezTo>
                  <a:cubicBezTo>
                    <a:pt x="158" y="94"/>
                    <a:pt x="153" y="82"/>
                    <a:pt x="150" y="78"/>
                  </a:cubicBezTo>
                  <a:cubicBezTo>
                    <a:pt x="144" y="69"/>
                    <a:pt x="121" y="57"/>
                    <a:pt x="11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81">
                <a:defRPr/>
              </a:pPr>
              <a:endParaRPr lang="id-ID" sz="1000" kern="0">
                <a:solidFill>
                  <a:srgbClr val="000000"/>
                </a:solidFill>
                <a:latin typeface="微软雅黑" panose="020B0503020204020204" pitchFamily="34" charset="-122"/>
                <a:ea typeface="微软雅黑" panose="020B0503020204020204" pitchFamily="34" charset="-122"/>
              </a:endParaRPr>
            </a:p>
          </p:txBody>
        </p:sp>
        <p:sp>
          <p:nvSpPr>
            <p:cNvPr id="18" name="Freeform 31">
              <a:extLst>
                <a:ext uri="{FF2B5EF4-FFF2-40B4-BE49-F238E27FC236}">
                  <a16:creationId xmlns:a16="http://schemas.microsoft.com/office/drawing/2014/main" id="{BF64FB73-DBC4-43AA-862B-A96043E73051}"/>
                </a:ext>
              </a:extLst>
            </p:cNvPr>
            <p:cNvSpPr>
              <a:spLocks/>
            </p:cNvSpPr>
            <p:nvPr/>
          </p:nvSpPr>
          <p:spPr bwMode="auto">
            <a:xfrm>
              <a:off x="7532688" y="3686176"/>
              <a:ext cx="266700" cy="331788"/>
            </a:xfrm>
            <a:custGeom>
              <a:avLst/>
              <a:gdLst>
                <a:gd name="T0" fmla="*/ 62 w 70"/>
                <a:gd name="T1" fmla="*/ 57 h 86"/>
                <a:gd name="T2" fmla="*/ 37 w 70"/>
                <a:gd name="T3" fmla="*/ 44 h 86"/>
                <a:gd name="T4" fmla="*/ 36 w 70"/>
                <a:gd name="T5" fmla="*/ 39 h 86"/>
                <a:gd name="T6" fmla="*/ 43 w 70"/>
                <a:gd name="T7" fmla="*/ 26 h 86"/>
                <a:gd name="T8" fmla="*/ 44 w 70"/>
                <a:gd name="T9" fmla="*/ 19 h 86"/>
                <a:gd name="T10" fmla="*/ 41 w 70"/>
                <a:gd name="T11" fmla="*/ 4 h 86"/>
                <a:gd name="T12" fmla="*/ 26 w 70"/>
                <a:gd name="T13" fmla="*/ 0 h 86"/>
                <a:gd name="T14" fmla="*/ 12 w 70"/>
                <a:gd name="T15" fmla="*/ 6 h 86"/>
                <a:gd name="T16" fmla="*/ 11 w 70"/>
                <a:gd name="T17" fmla="*/ 20 h 86"/>
                <a:gd name="T18" fmla="*/ 12 w 70"/>
                <a:gd name="T19" fmla="*/ 26 h 86"/>
                <a:gd name="T20" fmla="*/ 19 w 70"/>
                <a:gd name="T21" fmla="*/ 40 h 86"/>
                <a:gd name="T22" fmla="*/ 18 w 70"/>
                <a:gd name="T23" fmla="*/ 44 h 86"/>
                <a:gd name="T24" fmla="*/ 0 w 70"/>
                <a:gd name="T25" fmla="*/ 52 h 86"/>
                <a:gd name="T26" fmla="*/ 22 w 70"/>
                <a:gd name="T27" fmla="*/ 64 h 86"/>
                <a:gd name="T28" fmla="*/ 29 w 70"/>
                <a:gd name="T29" fmla="*/ 86 h 86"/>
                <a:gd name="T30" fmla="*/ 67 w 70"/>
                <a:gd name="T31" fmla="*/ 77 h 86"/>
                <a:gd name="T32" fmla="*/ 62 w 70"/>
                <a:gd name="T33"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86">
                  <a:moveTo>
                    <a:pt x="62" y="57"/>
                  </a:moveTo>
                  <a:cubicBezTo>
                    <a:pt x="57" y="53"/>
                    <a:pt x="37" y="44"/>
                    <a:pt x="37" y="44"/>
                  </a:cubicBezTo>
                  <a:cubicBezTo>
                    <a:pt x="36" y="39"/>
                    <a:pt x="36" y="39"/>
                    <a:pt x="36" y="39"/>
                  </a:cubicBezTo>
                  <a:cubicBezTo>
                    <a:pt x="39" y="37"/>
                    <a:pt x="42" y="33"/>
                    <a:pt x="43" y="26"/>
                  </a:cubicBezTo>
                  <a:cubicBezTo>
                    <a:pt x="45" y="24"/>
                    <a:pt x="45" y="21"/>
                    <a:pt x="44" y="19"/>
                  </a:cubicBezTo>
                  <a:cubicBezTo>
                    <a:pt x="44" y="15"/>
                    <a:pt x="44" y="8"/>
                    <a:pt x="41" y="4"/>
                  </a:cubicBezTo>
                  <a:cubicBezTo>
                    <a:pt x="39" y="2"/>
                    <a:pt x="32" y="0"/>
                    <a:pt x="26" y="0"/>
                  </a:cubicBezTo>
                  <a:cubicBezTo>
                    <a:pt x="18" y="0"/>
                    <a:pt x="14" y="4"/>
                    <a:pt x="12" y="6"/>
                  </a:cubicBezTo>
                  <a:cubicBezTo>
                    <a:pt x="10" y="11"/>
                    <a:pt x="11" y="18"/>
                    <a:pt x="11" y="20"/>
                  </a:cubicBezTo>
                  <a:cubicBezTo>
                    <a:pt x="11" y="22"/>
                    <a:pt x="11" y="25"/>
                    <a:pt x="12" y="26"/>
                  </a:cubicBezTo>
                  <a:cubicBezTo>
                    <a:pt x="13" y="34"/>
                    <a:pt x="16" y="37"/>
                    <a:pt x="19" y="40"/>
                  </a:cubicBezTo>
                  <a:cubicBezTo>
                    <a:pt x="18" y="44"/>
                    <a:pt x="18" y="44"/>
                    <a:pt x="18" y="44"/>
                  </a:cubicBezTo>
                  <a:cubicBezTo>
                    <a:pt x="18" y="44"/>
                    <a:pt x="9" y="47"/>
                    <a:pt x="0" y="52"/>
                  </a:cubicBezTo>
                  <a:cubicBezTo>
                    <a:pt x="8" y="56"/>
                    <a:pt x="18" y="61"/>
                    <a:pt x="22" y="64"/>
                  </a:cubicBezTo>
                  <a:cubicBezTo>
                    <a:pt x="26" y="68"/>
                    <a:pt x="30" y="79"/>
                    <a:pt x="29" y="86"/>
                  </a:cubicBezTo>
                  <a:cubicBezTo>
                    <a:pt x="43" y="86"/>
                    <a:pt x="56" y="82"/>
                    <a:pt x="67" y="77"/>
                  </a:cubicBezTo>
                  <a:cubicBezTo>
                    <a:pt x="70" y="73"/>
                    <a:pt x="66" y="61"/>
                    <a:pt x="62"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81">
                <a:defRPr/>
              </a:pPr>
              <a:endParaRPr lang="id-ID" sz="1000" kern="0">
                <a:solidFill>
                  <a:srgbClr val="000000"/>
                </a:solidFill>
                <a:latin typeface="微软雅黑" panose="020B0503020204020204" pitchFamily="34" charset="-122"/>
                <a:ea typeface="微软雅黑" panose="020B0503020204020204" pitchFamily="34" charset="-122"/>
              </a:endParaRPr>
            </a:p>
          </p:txBody>
        </p:sp>
      </p:grpSp>
      <p:grpSp>
        <p:nvGrpSpPr>
          <p:cNvPr id="19" name="Group 32">
            <a:extLst>
              <a:ext uri="{FF2B5EF4-FFF2-40B4-BE49-F238E27FC236}">
                <a16:creationId xmlns:a16="http://schemas.microsoft.com/office/drawing/2014/main" id="{43886D88-10C0-4A2F-9C8B-1E05C88B979F}"/>
              </a:ext>
            </a:extLst>
          </p:cNvPr>
          <p:cNvGrpSpPr/>
          <p:nvPr/>
        </p:nvGrpSpPr>
        <p:grpSpPr>
          <a:xfrm flipH="1">
            <a:off x="5030267" y="1109706"/>
            <a:ext cx="747049" cy="242344"/>
            <a:chOff x="2914606" y="1994827"/>
            <a:chExt cx="1337699" cy="433952"/>
          </a:xfrm>
        </p:grpSpPr>
        <p:cxnSp>
          <p:nvCxnSpPr>
            <p:cNvPr id="20" name="Straight Connector 33">
              <a:extLst>
                <a:ext uri="{FF2B5EF4-FFF2-40B4-BE49-F238E27FC236}">
                  <a16:creationId xmlns:a16="http://schemas.microsoft.com/office/drawing/2014/main" id="{D8DC961C-477E-43AF-A767-C18E9E4613EB}"/>
                </a:ext>
              </a:extLst>
            </p:cNvPr>
            <p:cNvCxnSpPr/>
            <p:nvPr/>
          </p:nvCxnSpPr>
          <p:spPr>
            <a:xfrm flipH="1" flipV="1">
              <a:off x="3818354" y="1994827"/>
              <a:ext cx="433951" cy="433952"/>
            </a:xfrm>
            <a:prstGeom prst="line">
              <a:avLst/>
            </a:prstGeom>
            <a:noFill/>
            <a:ln w="19050" cap="flat" cmpd="sng" algn="ctr">
              <a:solidFill>
                <a:srgbClr val="C1111B"/>
              </a:solidFill>
              <a:prstDash val="solid"/>
              <a:miter lim="800000"/>
            </a:ln>
            <a:effectLst/>
          </p:spPr>
        </p:cxnSp>
        <p:cxnSp>
          <p:nvCxnSpPr>
            <p:cNvPr id="21" name="Straight Arrow Connector 34">
              <a:extLst>
                <a:ext uri="{FF2B5EF4-FFF2-40B4-BE49-F238E27FC236}">
                  <a16:creationId xmlns:a16="http://schemas.microsoft.com/office/drawing/2014/main" id="{D27A9DB0-21E5-476E-B3D4-79FD2B167BEF}"/>
                </a:ext>
              </a:extLst>
            </p:cNvPr>
            <p:cNvCxnSpPr/>
            <p:nvPr/>
          </p:nvCxnSpPr>
          <p:spPr>
            <a:xfrm flipH="1">
              <a:off x="2914606" y="2006252"/>
              <a:ext cx="913983" cy="0"/>
            </a:xfrm>
            <a:prstGeom prst="straightConnector1">
              <a:avLst/>
            </a:prstGeom>
            <a:noFill/>
            <a:ln w="19050" cap="flat" cmpd="sng" algn="ctr">
              <a:solidFill>
                <a:srgbClr val="C1111B"/>
              </a:solidFill>
              <a:prstDash val="solid"/>
              <a:miter lim="800000"/>
              <a:tailEnd type="oval"/>
            </a:ln>
            <a:effectLst/>
          </p:spPr>
        </p:cxnSp>
      </p:grpSp>
      <p:grpSp>
        <p:nvGrpSpPr>
          <p:cNvPr id="22" name="Group 35">
            <a:extLst>
              <a:ext uri="{FF2B5EF4-FFF2-40B4-BE49-F238E27FC236}">
                <a16:creationId xmlns:a16="http://schemas.microsoft.com/office/drawing/2014/main" id="{F9229C86-9386-4479-B228-3E1EBCEF8124}"/>
              </a:ext>
            </a:extLst>
          </p:cNvPr>
          <p:cNvGrpSpPr/>
          <p:nvPr/>
        </p:nvGrpSpPr>
        <p:grpSpPr>
          <a:xfrm>
            <a:off x="2729193" y="1221985"/>
            <a:ext cx="746527" cy="191558"/>
            <a:chOff x="2925773" y="2095999"/>
            <a:chExt cx="1336765" cy="343013"/>
          </a:xfrm>
        </p:grpSpPr>
        <p:cxnSp>
          <p:nvCxnSpPr>
            <p:cNvPr id="23" name="Straight Connector 36">
              <a:extLst>
                <a:ext uri="{FF2B5EF4-FFF2-40B4-BE49-F238E27FC236}">
                  <a16:creationId xmlns:a16="http://schemas.microsoft.com/office/drawing/2014/main" id="{475CB279-753A-430A-BBB8-305F98F78715}"/>
                </a:ext>
              </a:extLst>
            </p:cNvPr>
            <p:cNvCxnSpPr/>
            <p:nvPr/>
          </p:nvCxnSpPr>
          <p:spPr>
            <a:xfrm flipH="1" flipV="1">
              <a:off x="3919525" y="2095999"/>
              <a:ext cx="343013" cy="343013"/>
            </a:xfrm>
            <a:prstGeom prst="line">
              <a:avLst/>
            </a:prstGeom>
            <a:noFill/>
            <a:ln w="19050" cap="flat" cmpd="sng" algn="ctr">
              <a:solidFill>
                <a:srgbClr val="C1111B"/>
              </a:solidFill>
              <a:prstDash val="solid"/>
              <a:miter lim="800000"/>
            </a:ln>
            <a:effectLst/>
          </p:spPr>
        </p:cxnSp>
        <p:cxnSp>
          <p:nvCxnSpPr>
            <p:cNvPr id="24" name="Straight Arrow Connector 37">
              <a:extLst>
                <a:ext uri="{FF2B5EF4-FFF2-40B4-BE49-F238E27FC236}">
                  <a16:creationId xmlns:a16="http://schemas.microsoft.com/office/drawing/2014/main" id="{BFE2C77B-3E6F-44BC-BAD4-47A23ED375F2}"/>
                </a:ext>
              </a:extLst>
            </p:cNvPr>
            <p:cNvCxnSpPr/>
            <p:nvPr/>
          </p:nvCxnSpPr>
          <p:spPr>
            <a:xfrm flipH="1">
              <a:off x="2925773" y="2095999"/>
              <a:ext cx="994615" cy="0"/>
            </a:xfrm>
            <a:prstGeom prst="straightConnector1">
              <a:avLst/>
            </a:prstGeom>
            <a:noFill/>
            <a:ln w="19050" cap="flat" cmpd="sng" algn="ctr">
              <a:solidFill>
                <a:srgbClr val="C1111B"/>
              </a:solidFill>
              <a:prstDash val="solid"/>
              <a:miter lim="800000"/>
              <a:tailEnd type="oval"/>
            </a:ln>
            <a:effectLst/>
          </p:spPr>
        </p:cxnSp>
      </p:grpSp>
      <p:grpSp>
        <p:nvGrpSpPr>
          <p:cNvPr id="25" name="Group 38">
            <a:extLst>
              <a:ext uri="{FF2B5EF4-FFF2-40B4-BE49-F238E27FC236}">
                <a16:creationId xmlns:a16="http://schemas.microsoft.com/office/drawing/2014/main" id="{B8F8E3F5-C47F-48C4-B57E-4F0B1F084F78}"/>
              </a:ext>
            </a:extLst>
          </p:cNvPr>
          <p:cNvGrpSpPr/>
          <p:nvPr/>
        </p:nvGrpSpPr>
        <p:grpSpPr>
          <a:xfrm rot="10800000" flipH="1">
            <a:off x="2608280" y="2972506"/>
            <a:ext cx="696969" cy="191558"/>
            <a:chOff x="3014515" y="2095999"/>
            <a:chExt cx="1248023" cy="343013"/>
          </a:xfrm>
        </p:grpSpPr>
        <p:cxnSp>
          <p:nvCxnSpPr>
            <p:cNvPr id="26" name="Straight Connector 39">
              <a:extLst>
                <a:ext uri="{FF2B5EF4-FFF2-40B4-BE49-F238E27FC236}">
                  <a16:creationId xmlns:a16="http://schemas.microsoft.com/office/drawing/2014/main" id="{41296330-5A09-4B9A-8E64-BDB7466DFD5F}"/>
                </a:ext>
              </a:extLst>
            </p:cNvPr>
            <p:cNvCxnSpPr/>
            <p:nvPr/>
          </p:nvCxnSpPr>
          <p:spPr>
            <a:xfrm flipH="1" flipV="1">
              <a:off x="3919525" y="2095999"/>
              <a:ext cx="343013" cy="343013"/>
            </a:xfrm>
            <a:prstGeom prst="line">
              <a:avLst/>
            </a:prstGeom>
            <a:noFill/>
            <a:ln w="19050" cap="flat" cmpd="sng" algn="ctr">
              <a:solidFill>
                <a:srgbClr val="C1111B"/>
              </a:solidFill>
              <a:prstDash val="solid"/>
              <a:miter lim="800000"/>
            </a:ln>
            <a:effectLst/>
          </p:spPr>
        </p:cxnSp>
        <p:cxnSp>
          <p:nvCxnSpPr>
            <p:cNvPr id="27" name="Straight Arrow Connector 40">
              <a:extLst>
                <a:ext uri="{FF2B5EF4-FFF2-40B4-BE49-F238E27FC236}">
                  <a16:creationId xmlns:a16="http://schemas.microsoft.com/office/drawing/2014/main" id="{517927A1-6DD7-4926-9D53-6B15E964DC78}"/>
                </a:ext>
              </a:extLst>
            </p:cNvPr>
            <p:cNvCxnSpPr/>
            <p:nvPr/>
          </p:nvCxnSpPr>
          <p:spPr>
            <a:xfrm rot="10800000">
              <a:off x="3014515" y="2095999"/>
              <a:ext cx="914783" cy="0"/>
            </a:xfrm>
            <a:prstGeom prst="straightConnector1">
              <a:avLst/>
            </a:prstGeom>
            <a:noFill/>
            <a:ln w="19050" cap="flat" cmpd="sng" algn="ctr">
              <a:solidFill>
                <a:srgbClr val="C1111B"/>
              </a:solidFill>
              <a:prstDash val="solid"/>
              <a:miter lim="800000"/>
              <a:tailEnd type="oval"/>
            </a:ln>
            <a:effectLst/>
          </p:spPr>
        </p:cxnSp>
      </p:grpSp>
      <p:grpSp>
        <p:nvGrpSpPr>
          <p:cNvPr id="28" name="Group 41">
            <a:extLst>
              <a:ext uri="{FF2B5EF4-FFF2-40B4-BE49-F238E27FC236}">
                <a16:creationId xmlns:a16="http://schemas.microsoft.com/office/drawing/2014/main" id="{C99BAB44-72D6-4D56-8F57-FE82A1486950}"/>
              </a:ext>
            </a:extLst>
          </p:cNvPr>
          <p:cNvGrpSpPr/>
          <p:nvPr/>
        </p:nvGrpSpPr>
        <p:grpSpPr>
          <a:xfrm rot="10800000">
            <a:off x="4927539" y="2688128"/>
            <a:ext cx="1548374" cy="288030"/>
            <a:chOff x="1489946" y="1923252"/>
            <a:chExt cx="2772592" cy="515760"/>
          </a:xfrm>
        </p:grpSpPr>
        <p:cxnSp>
          <p:nvCxnSpPr>
            <p:cNvPr id="29" name="Straight Connector 42">
              <a:extLst>
                <a:ext uri="{FF2B5EF4-FFF2-40B4-BE49-F238E27FC236}">
                  <a16:creationId xmlns:a16="http://schemas.microsoft.com/office/drawing/2014/main" id="{75EF79ED-D855-496A-93C3-D65B48EA8541}"/>
                </a:ext>
              </a:extLst>
            </p:cNvPr>
            <p:cNvCxnSpPr/>
            <p:nvPr/>
          </p:nvCxnSpPr>
          <p:spPr>
            <a:xfrm rot="10800000">
              <a:off x="3746778" y="1923252"/>
              <a:ext cx="515760" cy="515760"/>
            </a:xfrm>
            <a:prstGeom prst="line">
              <a:avLst/>
            </a:prstGeom>
            <a:noFill/>
            <a:ln w="19050" cap="flat" cmpd="sng" algn="ctr">
              <a:solidFill>
                <a:srgbClr val="C1111B"/>
              </a:solidFill>
              <a:prstDash val="solid"/>
              <a:miter lim="800000"/>
            </a:ln>
            <a:effectLst/>
          </p:spPr>
        </p:cxnSp>
        <p:cxnSp>
          <p:nvCxnSpPr>
            <p:cNvPr id="30" name="Straight Arrow Connector 43">
              <a:extLst>
                <a:ext uri="{FF2B5EF4-FFF2-40B4-BE49-F238E27FC236}">
                  <a16:creationId xmlns:a16="http://schemas.microsoft.com/office/drawing/2014/main" id="{313D6A4E-2986-413A-AA23-545FACC8D9E6}"/>
                </a:ext>
              </a:extLst>
            </p:cNvPr>
            <p:cNvCxnSpPr/>
            <p:nvPr/>
          </p:nvCxnSpPr>
          <p:spPr>
            <a:xfrm rot="10800000">
              <a:off x="1489946" y="1930426"/>
              <a:ext cx="2266903" cy="0"/>
            </a:xfrm>
            <a:prstGeom prst="straightConnector1">
              <a:avLst/>
            </a:prstGeom>
            <a:noFill/>
            <a:ln w="19050" cap="flat" cmpd="sng" algn="ctr">
              <a:solidFill>
                <a:srgbClr val="C1111B"/>
              </a:solidFill>
              <a:prstDash val="solid"/>
              <a:miter lim="800000"/>
              <a:tailEnd type="oval"/>
            </a:ln>
            <a:effectLst/>
          </p:spPr>
        </p:cxnSp>
      </p:grpSp>
      <p:sp>
        <p:nvSpPr>
          <p:cNvPr id="31" name="TextBox 48">
            <a:extLst>
              <a:ext uri="{FF2B5EF4-FFF2-40B4-BE49-F238E27FC236}">
                <a16:creationId xmlns:a16="http://schemas.microsoft.com/office/drawing/2014/main" id="{CB0E78C1-85E4-47BB-80BF-F95F9E5E12C3}"/>
              </a:ext>
            </a:extLst>
          </p:cNvPr>
          <p:cNvSpPr txBox="1"/>
          <p:nvPr/>
        </p:nvSpPr>
        <p:spPr>
          <a:xfrm>
            <a:off x="951225" y="1044279"/>
            <a:ext cx="1600426" cy="288538"/>
          </a:xfrm>
          <a:prstGeom prst="rect">
            <a:avLst/>
          </a:prstGeom>
          <a:noFill/>
        </p:spPr>
        <p:txBody>
          <a:bodyPr wrap="none" lIns="68571" tIns="34289" rIns="68571" bIns="34289" rtlCol="0">
            <a:spAutoFit/>
          </a:bodyPr>
          <a:lstStyle/>
          <a:p>
            <a:pPr algn="r" defTabSz="685681"/>
            <a:r>
              <a:rPr lang="zh-CN" altLang="en-US" sz="1400" b="1" dirty="0">
                <a:solidFill>
                  <a:srgbClr val="C1111B"/>
                </a:solidFill>
                <a:latin typeface="微软雅黑" panose="020B0503020204020204" pitchFamily="34" charset="-122"/>
                <a:ea typeface="微软雅黑" panose="020B0503020204020204" pitchFamily="34" charset="-122"/>
              </a:rPr>
              <a:t>结构化投标与评分</a:t>
            </a:r>
            <a:endParaRPr lang="id-ID" sz="1400" b="1" dirty="0">
              <a:solidFill>
                <a:srgbClr val="C1111B"/>
              </a:solidFill>
              <a:latin typeface="微软雅黑" panose="020B0503020204020204" pitchFamily="34" charset="-122"/>
              <a:ea typeface="微软雅黑" panose="020B0503020204020204" pitchFamily="34" charset="-122"/>
            </a:endParaRPr>
          </a:p>
        </p:txBody>
      </p:sp>
      <p:sp>
        <p:nvSpPr>
          <p:cNvPr id="32" name="TextBox 49">
            <a:extLst>
              <a:ext uri="{FF2B5EF4-FFF2-40B4-BE49-F238E27FC236}">
                <a16:creationId xmlns:a16="http://schemas.microsoft.com/office/drawing/2014/main" id="{06F77ABF-0B63-4A95-BC6E-89B5381755E5}"/>
              </a:ext>
            </a:extLst>
          </p:cNvPr>
          <p:cNvSpPr txBox="1"/>
          <p:nvPr/>
        </p:nvSpPr>
        <p:spPr>
          <a:xfrm>
            <a:off x="585428" y="1326667"/>
            <a:ext cx="2103253" cy="830995"/>
          </a:xfrm>
          <a:prstGeom prst="rect">
            <a:avLst/>
          </a:prstGeom>
          <a:noFill/>
        </p:spPr>
        <p:txBody>
          <a:bodyPr wrap="square" lIns="68571" tIns="34289" rIns="68571" bIns="34289" rtlCol="0">
            <a:spAutoFit/>
          </a:bodyPr>
          <a:lstStyle/>
          <a:p>
            <a:pPr algn="r" defTabSz="685681">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海量投标结构化数据与评分数据，通过一个个招标项目积累，为行业招标提供可靠数据源。</a:t>
            </a:r>
          </a:p>
        </p:txBody>
      </p:sp>
      <p:sp>
        <p:nvSpPr>
          <p:cNvPr id="33" name="TextBox 57">
            <a:extLst>
              <a:ext uri="{FF2B5EF4-FFF2-40B4-BE49-F238E27FC236}">
                <a16:creationId xmlns:a16="http://schemas.microsoft.com/office/drawing/2014/main" id="{344E5ACA-E6D4-4B42-A6B1-8193C86A1EA7}"/>
              </a:ext>
            </a:extLst>
          </p:cNvPr>
          <p:cNvSpPr txBox="1"/>
          <p:nvPr/>
        </p:nvSpPr>
        <p:spPr>
          <a:xfrm>
            <a:off x="794674" y="3012182"/>
            <a:ext cx="1754308" cy="284691"/>
          </a:xfrm>
          <a:prstGeom prst="rect">
            <a:avLst/>
          </a:prstGeom>
          <a:noFill/>
        </p:spPr>
        <p:txBody>
          <a:bodyPr wrap="none" lIns="68571" tIns="34289" rIns="68571" bIns="34289" rtlCol="0">
            <a:spAutoFit/>
          </a:bodyPr>
          <a:lstStyle>
            <a:defPPr>
              <a:defRPr lang="zh-CN"/>
            </a:defPPr>
            <a:lvl1pPr algn="r">
              <a:defRPr sz="1400" b="1">
                <a:solidFill>
                  <a:schemeClr val="tx2"/>
                </a:solidFill>
                <a:latin typeface="微软雅黑" panose="020B0503020204020204" pitchFamily="34" charset="-122"/>
                <a:ea typeface="微软雅黑" panose="020B0503020204020204" pitchFamily="34" charset="-122"/>
              </a:defRPr>
            </a:lvl1pPr>
          </a:lstStyle>
          <a:p>
            <a:pPr defTabSz="685681">
              <a:defRPr/>
            </a:pPr>
            <a:r>
              <a:rPr lang="zh-CN" altLang="en-US" kern="0" dirty="0" smtClean="0">
                <a:solidFill>
                  <a:srgbClr val="C1111B"/>
                </a:solidFill>
              </a:rPr>
              <a:t>全过程业务数据归档</a:t>
            </a:r>
            <a:endParaRPr lang="id-ID" kern="0" dirty="0">
              <a:solidFill>
                <a:srgbClr val="C1111B"/>
              </a:solidFill>
            </a:endParaRPr>
          </a:p>
        </p:txBody>
      </p:sp>
      <p:sp>
        <p:nvSpPr>
          <p:cNvPr id="34" name="TextBox 58">
            <a:extLst>
              <a:ext uri="{FF2B5EF4-FFF2-40B4-BE49-F238E27FC236}">
                <a16:creationId xmlns:a16="http://schemas.microsoft.com/office/drawing/2014/main" id="{C80EA309-AC2E-4DDB-8468-7FB7C1CDC6BA}"/>
              </a:ext>
            </a:extLst>
          </p:cNvPr>
          <p:cNvSpPr txBox="1"/>
          <p:nvPr/>
        </p:nvSpPr>
        <p:spPr>
          <a:xfrm>
            <a:off x="870277" y="3289184"/>
            <a:ext cx="1703803" cy="830995"/>
          </a:xfrm>
          <a:prstGeom prst="rect">
            <a:avLst/>
          </a:prstGeom>
          <a:noFill/>
        </p:spPr>
        <p:txBody>
          <a:bodyPr wrap="square" lIns="68571" tIns="34289" rIns="68571" bIns="34289" rtlCol="0">
            <a:spAutoFit/>
          </a:bodyPr>
          <a:lstStyle/>
          <a:p>
            <a:pPr algn="r" defTabSz="685681">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为招采管理以及招采业务分析提供全过程数据，为监督管理提供数据基础。</a:t>
            </a:r>
          </a:p>
        </p:txBody>
      </p:sp>
      <p:sp>
        <p:nvSpPr>
          <p:cNvPr id="35" name="TextBox 64">
            <a:extLst>
              <a:ext uri="{FF2B5EF4-FFF2-40B4-BE49-F238E27FC236}">
                <a16:creationId xmlns:a16="http://schemas.microsoft.com/office/drawing/2014/main" id="{AFDCCDED-299D-4DF2-A6E4-01B603F06D1A}"/>
              </a:ext>
            </a:extLst>
          </p:cNvPr>
          <p:cNvSpPr txBox="1"/>
          <p:nvPr/>
        </p:nvSpPr>
        <p:spPr>
          <a:xfrm>
            <a:off x="5857132" y="956043"/>
            <a:ext cx="1933845" cy="284691"/>
          </a:xfrm>
          <a:prstGeom prst="rect">
            <a:avLst/>
          </a:prstGeom>
          <a:noFill/>
        </p:spPr>
        <p:txBody>
          <a:bodyPr wrap="none" lIns="68571" tIns="34289" rIns="68571" bIns="34289" rtlCol="0">
            <a:spAutoFit/>
          </a:bodyPr>
          <a:lstStyle>
            <a:defPPr>
              <a:defRPr lang="zh-CN"/>
            </a:defPPr>
            <a:lvl1pPr algn="r">
              <a:defRPr sz="1400" b="1">
                <a:solidFill>
                  <a:schemeClr val="tx2"/>
                </a:solidFill>
                <a:latin typeface="微软雅黑" panose="020B0503020204020204" pitchFamily="34" charset="-122"/>
                <a:ea typeface="微软雅黑" panose="020B0503020204020204" pitchFamily="34" charset="-122"/>
              </a:defRPr>
            </a:lvl1pPr>
          </a:lstStyle>
          <a:p>
            <a:pPr defTabSz="685681">
              <a:defRPr/>
            </a:pPr>
            <a:r>
              <a:rPr lang="zh-CN" altLang="en-US" kern="0" dirty="0" smtClean="0">
                <a:solidFill>
                  <a:srgbClr val="C1111B"/>
                </a:solidFill>
              </a:rPr>
              <a:t>行为化数据采集与分析</a:t>
            </a:r>
            <a:endParaRPr lang="id-ID" kern="0" dirty="0">
              <a:solidFill>
                <a:srgbClr val="C1111B"/>
              </a:solidFill>
            </a:endParaRPr>
          </a:p>
        </p:txBody>
      </p:sp>
      <p:sp>
        <p:nvSpPr>
          <p:cNvPr id="36" name="TextBox 65">
            <a:extLst>
              <a:ext uri="{FF2B5EF4-FFF2-40B4-BE49-F238E27FC236}">
                <a16:creationId xmlns:a16="http://schemas.microsoft.com/office/drawing/2014/main" id="{98A8A1F3-B493-4DAF-A6EC-F6F7A091CC60}"/>
              </a:ext>
            </a:extLst>
          </p:cNvPr>
          <p:cNvSpPr txBox="1"/>
          <p:nvPr/>
        </p:nvSpPr>
        <p:spPr>
          <a:xfrm>
            <a:off x="6023390" y="1251943"/>
            <a:ext cx="1999377" cy="830995"/>
          </a:xfrm>
          <a:prstGeom prst="rect">
            <a:avLst/>
          </a:prstGeom>
          <a:noFill/>
        </p:spPr>
        <p:txBody>
          <a:bodyPr wrap="square" lIns="68571" tIns="34289" rIns="68571" bIns="34289" rtlCol="0">
            <a:spAutoFit/>
          </a:bodyPr>
          <a:lstStyle/>
          <a:p>
            <a:pPr defTabSz="685681">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通过用户行为记录、分析热点功能分析，提炼用户使用习惯，提升系统感知，优化功能建设。</a:t>
            </a:r>
          </a:p>
        </p:txBody>
      </p:sp>
      <p:sp>
        <p:nvSpPr>
          <p:cNvPr id="37" name="TextBox 67">
            <a:extLst>
              <a:ext uri="{FF2B5EF4-FFF2-40B4-BE49-F238E27FC236}">
                <a16:creationId xmlns:a16="http://schemas.microsoft.com/office/drawing/2014/main" id="{EB2C579B-F601-43C2-8D25-445227AD2F43}"/>
              </a:ext>
            </a:extLst>
          </p:cNvPr>
          <p:cNvSpPr txBox="1"/>
          <p:nvPr/>
        </p:nvSpPr>
        <p:spPr>
          <a:xfrm>
            <a:off x="6627528" y="2835765"/>
            <a:ext cx="1395236" cy="284691"/>
          </a:xfrm>
          <a:prstGeom prst="rect">
            <a:avLst/>
          </a:prstGeom>
          <a:noFill/>
        </p:spPr>
        <p:txBody>
          <a:bodyPr wrap="none" lIns="68571" tIns="34289" rIns="68571" bIns="34289" rtlCol="0">
            <a:spAutoFit/>
          </a:bodyPr>
          <a:lstStyle>
            <a:defPPr>
              <a:defRPr lang="zh-CN"/>
            </a:defPPr>
            <a:lvl1pPr algn="r">
              <a:defRPr sz="1400" b="1">
                <a:solidFill>
                  <a:schemeClr val="tx2"/>
                </a:solidFill>
                <a:latin typeface="微软雅黑" panose="020B0503020204020204" pitchFamily="34" charset="-122"/>
                <a:ea typeface="微软雅黑" panose="020B0503020204020204" pitchFamily="34" charset="-122"/>
              </a:defRPr>
            </a:lvl1pPr>
          </a:lstStyle>
          <a:p>
            <a:pPr defTabSz="685681">
              <a:defRPr/>
            </a:pPr>
            <a:r>
              <a:rPr lang="zh-CN" altLang="en-US" kern="0" dirty="0" smtClean="0">
                <a:solidFill>
                  <a:srgbClr val="C1111B"/>
                </a:solidFill>
              </a:rPr>
              <a:t>联通大数据分析</a:t>
            </a:r>
            <a:endParaRPr lang="id-ID" kern="0" dirty="0">
              <a:solidFill>
                <a:srgbClr val="C1111B"/>
              </a:solidFill>
            </a:endParaRPr>
          </a:p>
        </p:txBody>
      </p:sp>
      <p:sp>
        <p:nvSpPr>
          <p:cNvPr id="38" name="TextBox 65">
            <a:extLst>
              <a:ext uri="{FF2B5EF4-FFF2-40B4-BE49-F238E27FC236}">
                <a16:creationId xmlns:a16="http://schemas.microsoft.com/office/drawing/2014/main" id="{FBE6C266-1DF4-45BF-A7D0-EAA62F38258E}"/>
              </a:ext>
            </a:extLst>
          </p:cNvPr>
          <p:cNvSpPr txBox="1"/>
          <p:nvPr/>
        </p:nvSpPr>
        <p:spPr>
          <a:xfrm>
            <a:off x="6318961" y="3155775"/>
            <a:ext cx="2110664" cy="1627366"/>
          </a:xfrm>
          <a:prstGeom prst="rect">
            <a:avLst/>
          </a:prstGeom>
          <a:noFill/>
        </p:spPr>
        <p:txBody>
          <a:bodyPr wrap="square" lIns="68571" tIns="34289" rIns="68571" bIns="34289" rtlCol="0">
            <a:spAutoFit/>
          </a:bodyPr>
          <a:lstStyle/>
          <a:p>
            <a:pPr defTabSz="685681">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通过联通大数据模型，对平台积累的业务数据，进行数据智能化分析，为企业采购管理提供数据</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支撑建立商品库、价格库、</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为供应商和代理评价提供数据分，预警保障重点项目落地。</a:t>
            </a:r>
          </a:p>
        </p:txBody>
      </p:sp>
      <p:sp>
        <p:nvSpPr>
          <p:cNvPr id="39"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27</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Tree>
    <p:extLst>
      <p:ext uri="{BB962C8B-B14F-4D97-AF65-F5344CB8AC3E}">
        <p14:creationId xmlns:p14="http://schemas.microsoft.com/office/powerpoint/2010/main" val="33674151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noGrp="1"/>
          </p:cNvSpPr>
          <p:nvPr>
            <p:ph type="title"/>
          </p:nvPr>
        </p:nvSpPr>
        <p:spPr bwMode="auto">
          <a:xfrm>
            <a:off x="330212" y="214347"/>
            <a:ext cx="7115175" cy="383381"/>
          </a:xfrm>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b="0" dirty="0"/>
              <a:t>平台特色</a:t>
            </a:r>
            <a:r>
              <a:rPr lang="en-US" altLang="zh-CN" b="0" dirty="0" smtClean="0"/>
              <a:t>-</a:t>
            </a:r>
            <a:r>
              <a:rPr lang="zh-CN" altLang="en-US" b="0" dirty="0" smtClean="0"/>
              <a:t>结构化投标应答</a:t>
            </a:r>
            <a:endParaRPr lang="zh-CN" altLang="en-US" b="0" dirty="0"/>
          </a:p>
        </p:txBody>
      </p:sp>
      <p:cxnSp>
        <p:nvCxnSpPr>
          <p:cNvPr id="5" name="直接连接符 4"/>
          <p:cNvCxnSpPr/>
          <p:nvPr/>
        </p:nvCxnSpPr>
        <p:spPr>
          <a:xfrm>
            <a:off x="316492" y="1675906"/>
            <a:ext cx="2726593" cy="0"/>
          </a:xfrm>
          <a:prstGeom prst="line">
            <a:avLst/>
          </a:prstGeom>
          <a:noFill/>
          <a:ln w="6350" cap="flat" cmpd="sng" algn="ctr">
            <a:solidFill>
              <a:sysClr val="window" lastClr="FFFFFF">
                <a:lumMod val="50000"/>
              </a:sysClr>
            </a:solidFill>
            <a:prstDash val="sysDash"/>
            <a:miter lim="800000"/>
            <a:headEnd type="oval" w="med" len="med"/>
            <a:tailEnd type="oval" w="med" len="med"/>
          </a:ln>
          <a:effectLst/>
        </p:spPr>
      </p:cxnSp>
      <p:sp>
        <p:nvSpPr>
          <p:cNvPr id="6" name="矩形 5"/>
          <p:cNvSpPr/>
          <p:nvPr/>
        </p:nvSpPr>
        <p:spPr>
          <a:xfrm>
            <a:off x="292951" y="854020"/>
            <a:ext cx="1574736" cy="315445"/>
          </a:xfrm>
          <a:prstGeom prst="rect">
            <a:avLst/>
          </a:prstGeom>
        </p:spPr>
        <p:txBody>
          <a:bodyPr wrap="none" lIns="68553" tIns="34277" rIns="68553" bIns="34277">
            <a:spAutoFit/>
          </a:bodyPr>
          <a:lstStyle/>
          <a:p>
            <a:pPr defTabSz="685783"/>
            <a:r>
              <a:rPr lang="zh-CN" altLang="en-US" sz="1600" b="1" dirty="0" smtClean="0">
                <a:solidFill>
                  <a:prstClr val="black"/>
                </a:solidFill>
                <a:latin typeface="微软雅黑" pitchFamily="34" charset="-122"/>
                <a:ea typeface="微软雅黑" pitchFamily="34" charset="-122"/>
              </a:rPr>
              <a:t>投标文件格式化</a:t>
            </a:r>
            <a:endParaRPr lang="en-US" altLang="zh-CN" sz="1600" b="1" dirty="0">
              <a:solidFill>
                <a:prstClr val="black"/>
              </a:solidFill>
              <a:latin typeface="微软雅黑" pitchFamily="34" charset="-122"/>
              <a:ea typeface="微软雅黑" pitchFamily="34" charset="-122"/>
            </a:endParaRPr>
          </a:p>
        </p:txBody>
      </p:sp>
      <p:sp>
        <p:nvSpPr>
          <p:cNvPr id="7" name="矩形 47"/>
          <p:cNvSpPr>
            <a:spLocks noChangeArrowheads="1"/>
          </p:cNvSpPr>
          <p:nvPr/>
        </p:nvSpPr>
        <p:spPr bwMode="auto">
          <a:xfrm>
            <a:off x="283230" y="1164992"/>
            <a:ext cx="2483630" cy="47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7" rIns="68553" bIns="3427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defTabSz="685783" eaLnBrk="1" fontAlgn="auto" latinLnBrk="0" hangingPunct="1">
              <a:lnSpc>
                <a:spcPct val="120000"/>
              </a:lnSpc>
              <a:spcBef>
                <a:spcPct val="0"/>
              </a:spcBef>
              <a:spcAft>
                <a:spcPts val="0"/>
              </a:spcAft>
              <a:buClrTx/>
              <a:buSzTx/>
              <a:buFont typeface="Arial" charset="0"/>
              <a:buNone/>
              <a:tabLst/>
              <a:defRPr/>
            </a:pPr>
            <a:r>
              <a:rPr kumimoji="0" lang="zh-CN" altLang="en-US" sz="1100" b="0" i="0" u="none" strike="noStrike" kern="0" cap="none" spc="0" normalizeH="0" baseline="0" noProof="0" dirty="0" smtClean="0">
                <a:ln>
                  <a:noFill/>
                </a:ln>
                <a:solidFill>
                  <a:prstClr val="white">
                    <a:lumMod val="65000"/>
                  </a:prstClr>
                </a:solidFill>
                <a:effectLst/>
                <a:uLnTx/>
                <a:uFillTx/>
                <a:latin typeface="微软雅黑" pitchFamily="34" charset="-122"/>
                <a:ea typeface="微软雅黑" pitchFamily="34" charset="-122"/>
                <a:sym typeface="微软雅黑" pitchFamily="34" charset="-122"/>
              </a:rPr>
              <a:t>投标文件的结构化设置，设置评分项与评分标准，并关联结构化应签</a:t>
            </a:r>
            <a:r>
              <a:rPr kumimoji="0" lang="zh-CN" altLang="en-US" sz="1100" b="0" i="0" u="none" strike="noStrike" kern="0" cap="none" spc="0" normalizeH="0" noProof="0" dirty="0" smtClean="0">
                <a:ln>
                  <a:noFill/>
                </a:ln>
                <a:solidFill>
                  <a:prstClr val="white">
                    <a:lumMod val="65000"/>
                  </a:prstClr>
                </a:solidFill>
                <a:effectLst/>
                <a:uLnTx/>
                <a:uFillTx/>
                <a:latin typeface="微软雅黑" pitchFamily="34" charset="-122"/>
                <a:ea typeface="微软雅黑" pitchFamily="34" charset="-122"/>
                <a:sym typeface="微软雅黑" pitchFamily="34" charset="-122"/>
              </a:rPr>
              <a:t>项。</a:t>
            </a:r>
            <a:endParaRPr kumimoji="0" lang="zh-CN" altLang="en-US" sz="1100" b="0" i="0" u="none" strike="noStrike" kern="0" cap="none" spc="0" normalizeH="0" baseline="0" noProof="0" dirty="0">
              <a:ln>
                <a:noFill/>
              </a:ln>
              <a:solidFill>
                <a:prstClr val="white">
                  <a:lumMod val="65000"/>
                </a:prstClr>
              </a:solidFill>
              <a:effectLst/>
              <a:uLnTx/>
              <a:uFillTx/>
              <a:latin typeface="微软雅黑" pitchFamily="34" charset="-122"/>
              <a:ea typeface="微软雅黑" pitchFamily="34" charset="-122"/>
              <a:sym typeface="微软雅黑" pitchFamily="34" charset="-122"/>
            </a:endParaRPr>
          </a:p>
        </p:txBody>
      </p:sp>
      <p:cxnSp>
        <p:nvCxnSpPr>
          <p:cNvPr id="8" name="直接连接符 7"/>
          <p:cNvCxnSpPr/>
          <p:nvPr/>
        </p:nvCxnSpPr>
        <p:spPr>
          <a:xfrm>
            <a:off x="3259717" y="1675906"/>
            <a:ext cx="2726593" cy="0"/>
          </a:xfrm>
          <a:prstGeom prst="line">
            <a:avLst/>
          </a:prstGeom>
          <a:noFill/>
          <a:ln w="6350" cap="flat" cmpd="sng" algn="ctr">
            <a:solidFill>
              <a:sysClr val="window" lastClr="FFFFFF">
                <a:lumMod val="50000"/>
              </a:sysClr>
            </a:solidFill>
            <a:prstDash val="sysDash"/>
            <a:miter lim="800000"/>
            <a:headEnd type="oval" w="med" len="med"/>
            <a:tailEnd type="oval" w="med" len="med"/>
          </a:ln>
          <a:effectLst/>
        </p:spPr>
      </p:cxnSp>
      <p:sp>
        <p:nvSpPr>
          <p:cNvPr id="9" name="矩形 8"/>
          <p:cNvSpPr/>
          <p:nvPr/>
        </p:nvSpPr>
        <p:spPr>
          <a:xfrm>
            <a:off x="3236176" y="854020"/>
            <a:ext cx="1369551" cy="315445"/>
          </a:xfrm>
          <a:prstGeom prst="rect">
            <a:avLst/>
          </a:prstGeom>
        </p:spPr>
        <p:txBody>
          <a:bodyPr wrap="none" lIns="68553" tIns="34277" rIns="68553" bIns="34277">
            <a:spAutoFit/>
          </a:bodyPr>
          <a:lstStyle/>
          <a:p>
            <a:pPr defTabSz="685783"/>
            <a:r>
              <a:rPr lang="zh-CN" altLang="en-US" sz="1600" b="1" dirty="0" smtClean="0">
                <a:solidFill>
                  <a:prstClr val="black"/>
                </a:solidFill>
                <a:latin typeface="微软雅黑" pitchFamily="34" charset="-122"/>
                <a:ea typeface="微软雅黑" pitchFamily="34" charset="-122"/>
              </a:rPr>
              <a:t>投标文件编辑</a:t>
            </a:r>
            <a:endParaRPr lang="en-US" altLang="zh-CN" sz="1600" b="1" dirty="0">
              <a:solidFill>
                <a:prstClr val="black"/>
              </a:solidFill>
              <a:latin typeface="微软雅黑" pitchFamily="34" charset="-122"/>
              <a:ea typeface="微软雅黑" pitchFamily="34" charset="-122"/>
            </a:endParaRPr>
          </a:p>
        </p:txBody>
      </p:sp>
      <p:sp>
        <p:nvSpPr>
          <p:cNvPr id="10" name="矩形 47"/>
          <p:cNvSpPr>
            <a:spLocks noChangeArrowheads="1"/>
          </p:cNvSpPr>
          <p:nvPr/>
        </p:nvSpPr>
        <p:spPr bwMode="auto">
          <a:xfrm>
            <a:off x="3226455" y="1164992"/>
            <a:ext cx="2483630" cy="47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7" rIns="68553" bIns="3427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defTabSz="685783" eaLnBrk="1" fontAlgn="auto" latinLnBrk="0" hangingPunct="1">
              <a:lnSpc>
                <a:spcPct val="120000"/>
              </a:lnSpc>
              <a:spcBef>
                <a:spcPct val="0"/>
              </a:spcBef>
              <a:spcAft>
                <a:spcPts val="0"/>
              </a:spcAft>
              <a:buClrTx/>
              <a:buSzTx/>
              <a:buFont typeface="Arial" charset="0"/>
              <a:buNone/>
              <a:tabLst/>
              <a:defRPr/>
            </a:pPr>
            <a:r>
              <a:rPr kumimoji="0" lang="zh-CN" altLang="en-US" sz="1100" b="0" i="0" u="none" strike="noStrike" kern="0" cap="none" spc="0" normalizeH="0" baseline="0" noProof="0" dirty="0" smtClean="0">
                <a:ln>
                  <a:noFill/>
                </a:ln>
                <a:solidFill>
                  <a:prstClr val="white">
                    <a:lumMod val="65000"/>
                  </a:prstClr>
                </a:solidFill>
                <a:effectLst/>
                <a:uLnTx/>
                <a:uFillTx/>
                <a:latin typeface="微软雅黑" pitchFamily="34" charset="-122"/>
                <a:ea typeface="微软雅黑" pitchFamily="34" charset="-122"/>
                <a:sym typeface="微软雅黑" pitchFamily="34" charset="-122"/>
              </a:rPr>
              <a:t>根据投标文件结构化要求，编写相应应答项。</a:t>
            </a:r>
            <a:endParaRPr kumimoji="0" lang="zh-CN" altLang="en-US" sz="1100" b="0" i="0" u="none" strike="noStrike" kern="0" cap="none" spc="0" normalizeH="0" baseline="0" noProof="0" dirty="0">
              <a:ln>
                <a:noFill/>
              </a:ln>
              <a:solidFill>
                <a:prstClr val="white">
                  <a:lumMod val="65000"/>
                </a:prstClr>
              </a:solidFill>
              <a:effectLst/>
              <a:uLnTx/>
              <a:uFillTx/>
              <a:latin typeface="微软雅黑" pitchFamily="34" charset="-122"/>
              <a:ea typeface="微软雅黑" pitchFamily="34" charset="-122"/>
              <a:sym typeface="微软雅黑" pitchFamily="34" charset="-122"/>
            </a:endParaRPr>
          </a:p>
        </p:txBody>
      </p:sp>
      <p:cxnSp>
        <p:nvCxnSpPr>
          <p:cNvPr id="12" name="直接连接符 11"/>
          <p:cNvCxnSpPr/>
          <p:nvPr/>
        </p:nvCxnSpPr>
        <p:spPr>
          <a:xfrm>
            <a:off x="6212467" y="1675906"/>
            <a:ext cx="2726593" cy="0"/>
          </a:xfrm>
          <a:prstGeom prst="line">
            <a:avLst/>
          </a:prstGeom>
          <a:noFill/>
          <a:ln w="6350" cap="flat" cmpd="sng" algn="ctr">
            <a:solidFill>
              <a:sysClr val="window" lastClr="FFFFFF">
                <a:lumMod val="50000"/>
              </a:sysClr>
            </a:solidFill>
            <a:prstDash val="sysDash"/>
            <a:miter lim="800000"/>
            <a:headEnd type="oval" w="med" len="med"/>
            <a:tailEnd type="oval" w="med" len="med"/>
          </a:ln>
          <a:effectLst/>
        </p:spPr>
      </p:cxnSp>
      <p:sp>
        <p:nvSpPr>
          <p:cNvPr id="13" name="矩形 12"/>
          <p:cNvSpPr/>
          <p:nvPr/>
        </p:nvSpPr>
        <p:spPr>
          <a:xfrm>
            <a:off x="6188926" y="854020"/>
            <a:ext cx="1574736" cy="315445"/>
          </a:xfrm>
          <a:prstGeom prst="rect">
            <a:avLst/>
          </a:prstGeom>
        </p:spPr>
        <p:txBody>
          <a:bodyPr wrap="none" lIns="68553" tIns="34277" rIns="68553" bIns="34277">
            <a:spAutoFit/>
          </a:bodyPr>
          <a:lstStyle/>
          <a:p>
            <a:pPr defTabSz="685783"/>
            <a:r>
              <a:rPr lang="zh-CN" altLang="en-US" sz="1600" b="1" dirty="0" smtClean="0">
                <a:solidFill>
                  <a:prstClr val="black"/>
                </a:solidFill>
                <a:latin typeface="微软雅黑" pitchFamily="34" charset="-122"/>
                <a:ea typeface="微软雅黑" pitchFamily="34" charset="-122"/>
              </a:rPr>
              <a:t>结构化标书评标</a:t>
            </a:r>
            <a:endParaRPr lang="en-US" altLang="zh-CN" sz="1600" b="1" dirty="0">
              <a:solidFill>
                <a:prstClr val="black"/>
              </a:solidFill>
              <a:latin typeface="微软雅黑" pitchFamily="34" charset="-122"/>
              <a:ea typeface="微软雅黑" pitchFamily="34" charset="-122"/>
            </a:endParaRPr>
          </a:p>
        </p:txBody>
      </p:sp>
      <p:sp>
        <p:nvSpPr>
          <p:cNvPr id="14" name="矩形 47"/>
          <p:cNvSpPr>
            <a:spLocks noChangeArrowheads="1"/>
          </p:cNvSpPr>
          <p:nvPr/>
        </p:nvSpPr>
        <p:spPr bwMode="auto">
          <a:xfrm>
            <a:off x="6179205" y="1164992"/>
            <a:ext cx="2483630" cy="47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3" tIns="34277" rIns="68553" bIns="3427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defTabSz="685783" eaLnBrk="1" fontAlgn="auto" latinLnBrk="0" hangingPunct="1">
              <a:lnSpc>
                <a:spcPct val="120000"/>
              </a:lnSpc>
              <a:spcBef>
                <a:spcPct val="0"/>
              </a:spcBef>
              <a:spcAft>
                <a:spcPts val="0"/>
              </a:spcAft>
              <a:buClrTx/>
              <a:buSzTx/>
              <a:buFont typeface="Arial" charset="0"/>
              <a:buNone/>
              <a:tabLst/>
              <a:defRPr/>
            </a:pPr>
            <a:r>
              <a:rPr kumimoji="0" lang="zh-CN" altLang="en-US" sz="1100" b="0" i="0" u="none" strike="noStrike" kern="0" cap="none" spc="0" normalizeH="0" baseline="0" noProof="0" dirty="0" smtClean="0">
                <a:ln>
                  <a:noFill/>
                </a:ln>
                <a:solidFill>
                  <a:prstClr val="white">
                    <a:lumMod val="65000"/>
                  </a:prstClr>
                </a:solidFill>
                <a:effectLst/>
                <a:uLnTx/>
                <a:uFillTx/>
                <a:latin typeface="微软雅黑" pitchFamily="34" charset="-122"/>
                <a:ea typeface="微软雅黑" pitchFamily="34" charset="-122"/>
                <a:sym typeface="微软雅黑" pitchFamily="34" charset="-122"/>
              </a:rPr>
              <a:t>根据结构化评分项设置与关联内容，进行快速定位与评分。</a:t>
            </a:r>
            <a:endParaRPr kumimoji="0" lang="zh-CN" altLang="en-US" sz="1100" b="0" i="0" u="none" strike="noStrike" kern="0" cap="none" spc="0" normalizeH="0" baseline="0" noProof="0" dirty="0">
              <a:ln>
                <a:noFill/>
              </a:ln>
              <a:solidFill>
                <a:prstClr val="white">
                  <a:lumMod val="65000"/>
                </a:prstClr>
              </a:solidFill>
              <a:effectLst/>
              <a:uLnTx/>
              <a:uFillTx/>
              <a:latin typeface="微软雅黑" pitchFamily="34" charset="-122"/>
              <a:ea typeface="微软雅黑" pitchFamily="34" charset="-122"/>
              <a:sym typeface="微软雅黑" pitchFamily="34" charset="-122"/>
            </a:endParaRPr>
          </a:p>
        </p:txBody>
      </p:sp>
      <p:sp>
        <p:nvSpPr>
          <p:cNvPr id="2" name="燕尾形 1"/>
          <p:cNvSpPr/>
          <p:nvPr/>
        </p:nvSpPr>
        <p:spPr bwMode="gray">
          <a:xfrm>
            <a:off x="2770034" y="1164992"/>
            <a:ext cx="274639" cy="428625"/>
          </a:xfrm>
          <a:prstGeom prst="chevron">
            <a:avLst/>
          </a:prstGeom>
          <a:solidFill>
            <a:srgbClr val="E03220"/>
          </a:solidFill>
          <a:ln w="9525">
            <a:round/>
            <a:headEnd/>
            <a:tailEnd/>
          </a:ln>
          <a:effectLst>
            <a:outerShdw blurRad="50800" dist="38100" dir="2700000" algn="tl" rotWithShape="0">
              <a:prstClr val="black">
                <a:alpha val="40000"/>
              </a:prstClr>
            </a:outerShdw>
          </a:effectLst>
        </p:spPr>
        <p:txBody>
          <a:bodyPr wrap="none" rtlCol="0" anchor="ctr">
            <a:flatTx/>
          </a:bodyPr>
          <a:lstStyle/>
          <a:p>
            <a:pPr algn="l" eaLnBrk="1" hangingPunct="1">
              <a:spcBef>
                <a:spcPct val="0"/>
              </a:spcBef>
            </a:pPr>
            <a:endParaRPr lang="zh-CN" altLang="en-US">
              <a:latin typeface="Arial" charset="0"/>
              <a:ea typeface="宋体" charset="-122"/>
            </a:endParaRPr>
          </a:p>
        </p:txBody>
      </p:sp>
      <p:sp>
        <p:nvSpPr>
          <p:cNvPr id="17" name="燕尾形 16"/>
          <p:cNvSpPr/>
          <p:nvPr/>
        </p:nvSpPr>
        <p:spPr bwMode="gray">
          <a:xfrm>
            <a:off x="5711671" y="1143595"/>
            <a:ext cx="274639" cy="428625"/>
          </a:xfrm>
          <a:prstGeom prst="chevron">
            <a:avLst/>
          </a:prstGeom>
          <a:solidFill>
            <a:srgbClr val="E03220"/>
          </a:solidFill>
          <a:ln w="9525">
            <a:round/>
            <a:headEnd/>
            <a:tailEnd/>
          </a:ln>
          <a:effectLst>
            <a:outerShdw blurRad="50800" dist="38100" dir="2700000" algn="tl" rotWithShape="0">
              <a:prstClr val="black">
                <a:alpha val="40000"/>
              </a:prstClr>
            </a:outerShdw>
          </a:effectLst>
        </p:spPr>
        <p:txBody>
          <a:bodyPr wrap="none" rtlCol="0" anchor="ctr">
            <a:flatTx/>
          </a:bodyPr>
          <a:lstStyle/>
          <a:p>
            <a:pPr algn="l" eaLnBrk="1" hangingPunct="1">
              <a:spcBef>
                <a:spcPct val="0"/>
              </a:spcBef>
            </a:pPr>
            <a:endParaRPr lang="zh-CN" altLang="en-US">
              <a:latin typeface="Arial" charset="0"/>
              <a:ea typeface="宋体" charset="-122"/>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52" y="1817849"/>
            <a:ext cx="6418162" cy="2811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428" y="1817849"/>
            <a:ext cx="5359689" cy="280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298" y="1817849"/>
            <a:ext cx="5637152" cy="280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141538" y="4669719"/>
            <a:ext cx="8653464" cy="308985"/>
          </a:xfrm>
          <a:prstGeom prst="rect">
            <a:avLst/>
          </a:prstGeom>
        </p:spPr>
        <p:txBody>
          <a:bodyPr wrap="square" lIns="91430" tIns="45715" rIns="91430" bIns="45715">
            <a:spAutoFit/>
          </a:bodyPr>
          <a:lstStyle/>
          <a:p>
            <a:pPr algn="just">
              <a:lnSpc>
                <a:spcPct val="130000"/>
              </a:lnSpc>
              <a:buClr>
                <a:srgbClr val="0070C0"/>
              </a:buClr>
              <a:defRPr/>
            </a:pPr>
            <a:r>
              <a:rPr lang="zh-CN" altLang="en-US" sz="1200" dirty="0" smtClean="0">
                <a:solidFill>
                  <a:schemeClr val="tx1">
                    <a:lumMod val="75000"/>
                    <a:lumOff val="25000"/>
                  </a:schemeClr>
                </a:solidFill>
                <a:latin typeface="微软雅黑" pitchFamily="34" charset="-122"/>
                <a:ea typeface="微软雅黑" pitchFamily="34" charset="-122"/>
              </a:rPr>
              <a:t>过程中的结构化数据，为业务数据抽取打下良好的基础，为业务智能分析提供了数据依据。</a:t>
            </a:r>
            <a:endParaRPr lang="zh-CN" altLang="en-US" sz="12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4133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0483"/>
                                        </p:tgtEl>
                                        <p:attrNameLst>
                                          <p:attrName>style.visibility</p:attrName>
                                        </p:attrNameLst>
                                      </p:cBhvr>
                                      <p:to>
                                        <p:strVal val="visible"/>
                                      </p:to>
                                    </p:set>
                                    <p:animEffect transition="in" filter="fade">
                                      <p:cBhvr>
                                        <p:cTn id="18" dur="500"/>
                                        <p:tgtEl>
                                          <p:spTgt spid="2048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20484"/>
                                        </p:tgtEl>
                                        <p:attrNameLst>
                                          <p:attrName>style.visibility</p:attrName>
                                        </p:attrNameLst>
                                      </p:cBhvr>
                                      <p:to>
                                        <p:strVal val="visible"/>
                                      </p:to>
                                    </p:set>
                                    <p:animEffect transition="in" filter="fade">
                                      <p:cBhvr>
                                        <p:cTn id="34" dur="500"/>
                                        <p:tgtEl>
                                          <p:spTgt spid="204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20485"/>
                                        </p:tgtEl>
                                        <p:attrNameLst>
                                          <p:attrName>style.visibility</p:attrName>
                                        </p:attrNameLst>
                                      </p:cBhvr>
                                      <p:to>
                                        <p:strVal val="visible"/>
                                      </p:to>
                                    </p:set>
                                    <p:animEffect transition="in" filter="fade">
                                      <p:cBhvr>
                                        <p:cTn id="50"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noGrp="1"/>
          </p:cNvSpPr>
          <p:nvPr>
            <p:ph type="title"/>
          </p:nvPr>
        </p:nvSpPr>
        <p:spPr bwMode="auto">
          <a:xfrm>
            <a:off x="330212" y="214347"/>
            <a:ext cx="7115175" cy="383381"/>
          </a:xfrm>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b="0" dirty="0"/>
              <a:t>平台特色</a:t>
            </a:r>
            <a:r>
              <a:rPr lang="en-US" altLang="zh-CN" b="0" dirty="0" smtClean="0"/>
              <a:t>-</a:t>
            </a:r>
            <a:r>
              <a:rPr lang="zh-CN" altLang="en-US" b="0" dirty="0" smtClean="0"/>
              <a:t>智能分析</a:t>
            </a:r>
            <a:endParaRPr lang="zh-CN" altLang="en-US" b="0" dirty="0"/>
          </a:p>
        </p:txBody>
      </p:sp>
      <p:cxnSp>
        <p:nvCxnSpPr>
          <p:cNvPr id="37" name="直接连接符 36">
            <a:extLst>
              <a:ext uri="{FF2B5EF4-FFF2-40B4-BE49-F238E27FC236}">
                <a16:creationId xmlns:a16="http://schemas.microsoft.com/office/drawing/2014/main" id="{22D83905-138F-4B63-86C8-5B047FB06ED7}"/>
              </a:ext>
            </a:extLst>
          </p:cNvPr>
          <p:cNvCxnSpPr/>
          <p:nvPr/>
        </p:nvCxnSpPr>
        <p:spPr>
          <a:xfrm>
            <a:off x="1915762" y="932841"/>
            <a:ext cx="987219" cy="0"/>
          </a:xfrm>
          <a:prstGeom prst="line">
            <a:avLst/>
          </a:prstGeom>
          <a:noFill/>
          <a:ln w="19050" cap="flat" cmpd="sng" algn="ctr">
            <a:solidFill>
              <a:srgbClr val="600000">
                <a:lumMod val="50000"/>
                <a:lumOff val="50000"/>
              </a:srgbClr>
            </a:solidFill>
            <a:prstDash val="solid"/>
            <a:miter lim="800000"/>
          </a:ln>
          <a:effectLst/>
        </p:spPr>
      </p:cxnSp>
      <p:cxnSp>
        <p:nvCxnSpPr>
          <p:cNvPr id="38" name="直接连接符 37">
            <a:extLst>
              <a:ext uri="{FF2B5EF4-FFF2-40B4-BE49-F238E27FC236}">
                <a16:creationId xmlns:a16="http://schemas.microsoft.com/office/drawing/2014/main" id="{75410BF1-FC18-4E72-90EA-B25E1F910F69}"/>
              </a:ext>
            </a:extLst>
          </p:cNvPr>
          <p:cNvCxnSpPr/>
          <p:nvPr/>
        </p:nvCxnSpPr>
        <p:spPr>
          <a:xfrm>
            <a:off x="817602" y="2295525"/>
            <a:ext cx="2085378" cy="0"/>
          </a:xfrm>
          <a:prstGeom prst="line">
            <a:avLst/>
          </a:prstGeom>
          <a:noFill/>
          <a:ln w="19050" cap="flat" cmpd="sng" algn="ctr">
            <a:solidFill>
              <a:srgbClr val="600000">
                <a:lumMod val="50000"/>
                <a:lumOff val="50000"/>
              </a:srgbClr>
            </a:solidFill>
            <a:prstDash val="solid"/>
            <a:miter lim="800000"/>
          </a:ln>
          <a:effectLst/>
        </p:spPr>
      </p:cxnSp>
      <p:cxnSp>
        <p:nvCxnSpPr>
          <p:cNvPr id="39" name="直接连接符 38">
            <a:extLst>
              <a:ext uri="{FF2B5EF4-FFF2-40B4-BE49-F238E27FC236}">
                <a16:creationId xmlns:a16="http://schemas.microsoft.com/office/drawing/2014/main" id="{F59E6D26-257E-44ED-B642-7F199D2A2AED}"/>
              </a:ext>
            </a:extLst>
          </p:cNvPr>
          <p:cNvCxnSpPr/>
          <p:nvPr/>
        </p:nvCxnSpPr>
        <p:spPr>
          <a:xfrm>
            <a:off x="817602" y="2223700"/>
            <a:ext cx="0" cy="71825"/>
          </a:xfrm>
          <a:prstGeom prst="line">
            <a:avLst/>
          </a:prstGeom>
          <a:noFill/>
          <a:ln w="6350" cap="flat" cmpd="sng" algn="ctr">
            <a:solidFill>
              <a:srgbClr val="600000">
                <a:lumMod val="50000"/>
                <a:lumOff val="50000"/>
              </a:srgbClr>
            </a:solidFill>
            <a:prstDash val="solid"/>
            <a:miter lim="800000"/>
          </a:ln>
          <a:effectLst/>
        </p:spPr>
      </p:cxnSp>
      <p:cxnSp>
        <p:nvCxnSpPr>
          <p:cNvPr id="40" name="直接连接符 39">
            <a:extLst>
              <a:ext uri="{FF2B5EF4-FFF2-40B4-BE49-F238E27FC236}">
                <a16:creationId xmlns:a16="http://schemas.microsoft.com/office/drawing/2014/main" id="{6512AA7B-24F4-4AF5-A7BC-E0B9CD25D1CE}"/>
              </a:ext>
            </a:extLst>
          </p:cNvPr>
          <p:cNvCxnSpPr/>
          <p:nvPr/>
        </p:nvCxnSpPr>
        <p:spPr>
          <a:xfrm>
            <a:off x="2902980" y="2053115"/>
            <a:ext cx="0" cy="242410"/>
          </a:xfrm>
          <a:prstGeom prst="line">
            <a:avLst/>
          </a:prstGeom>
          <a:noFill/>
          <a:ln w="19050" cap="flat" cmpd="sng" algn="ctr">
            <a:solidFill>
              <a:srgbClr val="600000">
                <a:lumMod val="50000"/>
                <a:lumOff val="50000"/>
              </a:srgbClr>
            </a:solidFill>
            <a:prstDash val="solid"/>
            <a:miter lim="800000"/>
          </a:ln>
          <a:effectLst/>
        </p:spPr>
      </p:cxnSp>
      <p:cxnSp>
        <p:nvCxnSpPr>
          <p:cNvPr id="41" name="直接连接符 40">
            <a:extLst>
              <a:ext uri="{FF2B5EF4-FFF2-40B4-BE49-F238E27FC236}">
                <a16:creationId xmlns:a16="http://schemas.microsoft.com/office/drawing/2014/main" id="{733C3A24-0405-4A10-935F-EBCD85FC2916}"/>
              </a:ext>
            </a:extLst>
          </p:cNvPr>
          <p:cNvCxnSpPr/>
          <p:nvPr/>
        </p:nvCxnSpPr>
        <p:spPr>
          <a:xfrm>
            <a:off x="2902980" y="932841"/>
            <a:ext cx="0" cy="286303"/>
          </a:xfrm>
          <a:prstGeom prst="line">
            <a:avLst/>
          </a:prstGeom>
          <a:noFill/>
          <a:ln w="19050" cap="flat" cmpd="sng" algn="ctr">
            <a:solidFill>
              <a:srgbClr val="600000">
                <a:lumMod val="50000"/>
                <a:lumOff val="50000"/>
              </a:srgbClr>
            </a:solidFill>
            <a:prstDash val="solid"/>
            <a:miter lim="800000"/>
          </a:ln>
          <a:effectLst/>
        </p:spPr>
      </p:cxnSp>
      <p:sp>
        <p:nvSpPr>
          <p:cNvPr id="42" name="矩形 33">
            <a:extLst>
              <a:ext uri="{FF2B5EF4-FFF2-40B4-BE49-F238E27FC236}">
                <a16:creationId xmlns:a16="http://schemas.microsoft.com/office/drawing/2014/main" id="{1511D920-6614-4867-A9A6-B1A637F29CD8}"/>
              </a:ext>
            </a:extLst>
          </p:cNvPr>
          <p:cNvSpPr>
            <a:spLocks noChangeArrowheads="1"/>
          </p:cNvSpPr>
          <p:nvPr/>
        </p:nvSpPr>
        <p:spPr bwMode="auto">
          <a:xfrm>
            <a:off x="2192312" y="1224132"/>
            <a:ext cx="14213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dirty="0" smtClean="0">
                <a:solidFill>
                  <a:srgbClr val="404040"/>
                </a:solidFill>
                <a:latin typeface="微软雅黑" panose="020B0503020204020204" pitchFamily="34" charset="-122"/>
                <a:ea typeface="微软雅黑" panose="020B0503020204020204" pitchFamily="34" charset="-122"/>
              </a:rPr>
              <a:t>业务记录</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业务分析</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提取经验方法</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典型推广</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BEB73113-87DF-41EF-83B1-0370B6A556CF}"/>
              </a:ext>
            </a:extLst>
          </p:cNvPr>
          <p:cNvSpPr/>
          <p:nvPr/>
        </p:nvSpPr>
        <p:spPr>
          <a:xfrm>
            <a:off x="438150" y="862013"/>
            <a:ext cx="1652868" cy="1361687"/>
          </a:xfrm>
          <a:prstGeom prst="rect">
            <a:avLst/>
          </a:prstGeom>
          <a:solidFill>
            <a:srgbClr val="C0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等线"/>
              <a:cs typeface="+mn-cs"/>
            </a:endParaRPr>
          </a:p>
        </p:txBody>
      </p:sp>
      <p:sp>
        <p:nvSpPr>
          <p:cNvPr id="44" name="矩形 7">
            <a:extLst>
              <a:ext uri="{FF2B5EF4-FFF2-40B4-BE49-F238E27FC236}">
                <a16:creationId xmlns:a16="http://schemas.microsoft.com/office/drawing/2014/main" id="{1607B744-29D2-4085-B1B1-73C601D8CA67}"/>
              </a:ext>
            </a:extLst>
          </p:cNvPr>
          <p:cNvSpPr>
            <a:spLocks noChangeArrowheads="1"/>
          </p:cNvSpPr>
          <p:nvPr/>
        </p:nvSpPr>
        <p:spPr bwMode="auto">
          <a:xfrm>
            <a:off x="515327" y="893935"/>
            <a:ext cx="1498514" cy="133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招采全过程数据</a:t>
            </a:r>
            <a:endPar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结构化标书数据</a:t>
            </a:r>
            <a:endPar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供应商参与数据</a:t>
            </a:r>
            <a:endPar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100" kern="0" dirty="0" smtClean="0">
                <a:solidFill>
                  <a:sysClr val="window" lastClr="FFFFFF"/>
                </a:solidFill>
                <a:latin typeface="微软雅黑" panose="020B0503020204020204" pitchFamily="34" charset="-122"/>
                <a:ea typeface="微软雅黑" panose="020B0503020204020204" pitchFamily="34" charset="-122"/>
              </a:rPr>
              <a:t>物质物料报价数据</a:t>
            </a:r>
            <a:endParaRPr lang="en-US" altLang="zh-CN" sz="1100" kern="0" dirty="0" smtClean="0">
              <a:solidFill>
                <a:sysClr val="window" lastClr="FFFFFF"/>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a:t>
            </a: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cxnSp>
        <p:nvCxnSpPr>
          <p:cNvPr id="45" name="直接连接符 44">
            <a:extLst>
              <a:ext uri="{FF2B5EF4-FFF2-40B4-BE49-F238E27FC236}">
                <a16:creationId xmlns:a16="http://schemas.microsoft.com/office/drawing/2014/main" id="{B6C67289-724C-47A8-A761-69E33783BC04}"/>
              </a:ext>
            </a:extLst>
          </p:cNvPr>
          <p:cNvCxnSpPr/>
          <p:nvPr/>
        </p:nvCxnSpPr>
        <p:spPr>
          <a:xfrm>
            <a:off x="7069020" y="932841"/>
            <a:ext cx="987219" cy="0"/>
          </a:xfrm>
          <a:prstGeom prst="line">
            <a:avLst/>
          </a:prstGeom>
          <a:noFill/>
          <a:ln w="19050" cap="flat" cmpd="sng" algn="ctr">
            <a:solidFill>
              <a:srgbClr val="600000">
                <a:lumMod val="50000"/>
                <a:lumOff val="50000"/>
              </a:srgbClr>
            </a:solidFill>
            <a:prstDash val="solid"/>
            <a:miter lim="800000"/>
          </a:ln>
          <a:effectLst/>
        </p:spPr>
      </p:cxnSp>
      <p:cxnSp>
        <p:nvCxnSpPr>
          <p:cNvPr id="46" name="直接连接符 45">
            <a:extLst>
              <a:ext uri="{FF2B5EF4-FFF2-40B4-BE49-F238E27FC236}">
                <a16:creationId xmlns:a16="http://schemas.microsoft.com/office/drawing/2014/main" id="{BDA3A302-A212-40B1-BA0E-B9D70E340848}"/>
              </a:ext>
            </a:extLst>
          </p:cNvPr>
          <p:cNvCxnSpPr/>
          <p:nvPr/>
        </p:nvCxnSpPr>
        <p:spPr>
          <a:xfrm>
            <a:off x="5970860" y="2295525"/>
            <a:ext cx="2085378" cy="0"/>
          </a:xfrm>
          <a:prstGeom prst="line">
            <a:avLst/>
          </a:prstGeom>
          <a:noFill/>
          <a:ln w="19050" cap="flat" cmpd="sng" algn="ctr">
            <a:solidFill>
              <a:srgbClr val="600000">
                <a:lumMod val="50000"/>
                <a:lumOff val="50000"/>
              </a:srgbClr>
            </a:solidFill>
            <a:prstDash val="solid"/>
            <a:miter lim="800000"/>
          </a:ln>
          <a:effectLst/>
        </p:spPr>
      </p:cxnSp>
      <p:cxnSp>
        <p:nvCxnSpPr>
          <p:cNvPr id="47" name="直接连接符 46">
            <a:extLst>
              <a:ext uri="{FF2B5EF4-FFF2-40B4-BE49-F238E27FC236}">
                <a16:creationId xmlns:a16="http://schemas.microsoft.com/office/drawing/2014/main" id="{52438F85-7744-473D-A84A-BC7D80A7A52D}"/>
              </a:ext>
            </a:extLst>
          </p:cNvPr>
          <p:cNvCxnSpPr/>
          <p:nvPr/>
        </p:nvCxnSpPr>
        <p:spPr>
          <a:xfrm>
            <a:off x="5970860" y="2223700"/>
            <a:ext cx="0" cy="71825"/>
          </a:xfrm>
          <a:prstGeom prst="line">
            <a:avLst/>
          </a:prstGeom>
          <a:noFill/>
          <a:ln w="6350" cap="flat" cmpd="sng" algn="ctr">
            <a:solidFill>
              <a:srgbClr val="600000">
                <a:lumMod val="50000"/>
                <a:lumOff val="50000"/>
              </a:srgbClr>
            </a:solidFill>
            <a:prstDash val="solid"/>
            <a:miter lim="800000"/>
          </a:ln>
          <a:effectLst/>
        </p:spPr>
      </p:cxnSp>
      <p:cxnSp>
        <p:nvCxnSpPr>
          <p:cNvPr id="48" name="直接连接符 47">
            <a:extLst>
              <a:ext uri="{FF2B5EF4-FFF2-40B4-BE49-F238E27FC236}">
                <a16:creationId xmlns:a16="http://schemas.microsoft.com/office/drawing/2014/main" id="{6CDCC229-771D-4262-98DA-17C8B0DECF67}"/>
              </a:ext>
            </a:extLst>
          </p:cNvPr>
          <p:cNvCxnSpPr/>
          <p:nvPr/>
        </p:nvCxnSpPr>
        <p:spPr>
          <a:xfrm>
            <a:off x="8056239" y="2053115"/>
            <a:ext cx="0" cy="242410"/>
          </a:xfrm>
          <a:prstGeom prst="line">
            <a:avLst/>
          </a:prstGeom>
          <a:noFill/>
          <a:ln w="19050" cap="flat" cmpd="sng" algn="ctr">
            <a:solidFill>
              <a:srgbClr val="600000">
                <a:lumMod val="50000"/>
                <a:lumOff val="50000"/>
              </a:srgbClr>
            </a:solidFill>
            <a:prstDash val="solid"/>
            <a:miter lim="800000"/>
          </a:ln>
          <a:effectLst/>
        </p:spPr>
      </p:cxnSp>
      <p:cxnSp>
        <p:nvCxnSpPr>
          <p:cNvPr id="49" name="直接连接符 48">
            <a:extLst>
              <a:ext uri="{FF2B5EF4-FFF2-40B4-BE49-F238E27FC236}">
                <a16:creationId xmlns:a16="http://schemas.microsoft.com/office/drawing/2014/main" id="{8EC99F62-A02E-421E-AB1F-ACE44F730B23}"/>
              </a:ext>
            </a:extLst>
          </p:cNvPr>
          <p:cNvCxnSpPr/>
          <p:nvPr/>
        </p:nvCxnSpPr>
        <p:spPr>
          <a:xfrm>
            <a:off x="8056239" y="932841"/>
            <a:ext cx="0" cy="286303"/>
          </a:xfrm>
          <a:prstGeom prst="line">
            <a:avLst/>
          </a:prstGeom>
          <a:noFill/>
          <a:ln w="19050" cap="flat" cmpd="sng" algn="ctr">
            <a:solidFill>
              <a:srgbClr val="600000">
                <a:lumMod val="50000"/>
                <a:lumOff val="50000"/>
              </a:srgbClr>
            </a:solidFill>
            <a:prstDash val="solid"/>
            <a:miter lim="800000"/>
          </a:ln>
          <a:effectLst/>
        </p:spPr>
      </p:cxnSp>
      <p:sp>
        <p:nvSpPr>
          <p:cNvPr id="50" name="矩形 39">
            <a:extLst>
              <a:ext uri="{FF2B5EF4-FFF2-40B4-BE49-F238E27FC236}">
                <a16:creationId xmlns:a16="http://schemas.microsoft.com/office/drawing/2014/main" id="{7EAEFF58-313F-4FC8-A400-F90AD7A2F5E6}"/>
              </a:ext>
            </a:extLst>
          </p:cNvPr>
          <p:cNvSpPr>
            <a:spLocks noChangeArrowheads="1"/>
          </p:cNvSpPr>
          <p:nvPr/>
        </p:nvSpPr>
        <p:spPr bwMode="auto">
          <a:xfrm>
            <a:off x="7403452" y="1224132"/>
            <a:ext cx="13055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dirty="0" smtClean="0">
                <a:solidFill>
                  <a:srgbClr val="404040"/>
                </a:solidFill>
                <a:latin typeface="微软雅黑" panose="020B0503020204020204" pitchFamily="34" charset="-122"/>
                <a:ea typeface="微软雅黑" panose="020B0503020204020204" pitchFamily="34" charset="-122"/>
              </a:rPr>
              <a:t>行为记录</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热点分析</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提升感知</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优化系统</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1F240718-7495-4660-A9BE-0B9340856EE9}"/>
              </a:ext>
            </a:extLst>
          </p:cNvPr>
          <p:cNvSpPr/>
          <p:nvPr/>
        </p:nvSpPr>
        <p:spPr>
          <a:xfrm>
            <a:off x="5591408" y="862013"/>
            <a:ext cx="1652868" cy="1361687"/>
          </a:xfrm>
          <a:prstGeom prst="rect">
            <a:avLst/>
          </a:prstGeom>
          <a:solidFill>
            <a:srgbClr val="C00000"/>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1">
              <a:ln>
                <a:noFill/>
              </a:ln>
              <a:solidFill>
                <a:prstClr val="white"/>
              </a:solidFill>
              <a:effectLst/>
              <a:uLnTx/>
              <a:uFillTx/>
              <a:latin typeface="等线"/>
              <a:cs typeface="+mn-cs"/>
            </a:endParaRPr>
          </a:p>
        </p:txBody>
      </p:sp>
      <p:sp>
        <p:nvSpPr>
          <p:cNvPr id="52" name="矩形 42">
            <a:extLst>
              <a:ext uri="{FF2B5EF4-FFF2-40B4-BE49-F238E27FC236}">
                <a16:creationId xmlns:a16="http://schemas.microsoft.com/office/drawing/2014/main" id="{0D62C108-DA20-4487-AF36-41E4CA8449C2}"/>
              </a:ext>
            </a:extLst>
          </p:cNvPr>
          <p:cNvSpPr>
            <a:spLocks noChangeArrowheads="1"/>
          </p:cNvSpPr>
          <p:nvPr/>
        </p:nvSpPr>
        <p:spPr bwMode="auto">
          <a:xfrm>
            <a:off x="5670192" y="888948"/>
            <a:ext cx="1496907" cy="109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代理项目经理行为</a:t>
            </a:r>
            <a:endPar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lang="zh-CN" altLang="en-US" sz="1100" kern="0" dirty="0" smtClean="0">
                <a:solidFill>
                  <a:sysClr val="window" lastClr="FFFFFF"/>
                </a:solidFill>
                <a:latin typeface="微软雅黑" panose="020B0503020204020204" pitchFamily="34" charset="-122"/>
                <a:ea typeface="微软雅黑" panose="020B0503020204020204" pitchFamily="34" charset="-122"/>
              </a:rPr>
              <a:t>供应商行为</a:t>
            </a:r>
            <a:endParaRPr kumimoji="0" lang="en-US" altLang="zh-CN"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功能模块热力图</a:t>
            </a:r>
            <a:endPar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采购经理行为</a:t>
            </a:r>
            <a:endParaRPr kumimoji="0" lang="en-US" altLang="zh-CN" sz="11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20000"/>
              </a:lnSpc>
              <a:spcBef>
                <a:spcPts val="0"/>
              </a:spcBef>
              <a:spcAft>
                <a:spcPts val="0"/>
              </a:spcAft>
              <a:buClrTx/>
              <a:buSzTx/>
              <a:buFontTx/>
              <a:buNone/>
              <a:tabLst/>
              <a:defRPr/>
            </a:pPr>
            <a:r>
              <a:rPr lang="en-US" altLang="zh-CN" sz="1100" kern="0" dirty="0" smtClean="0">
                <a:solidFill>
                  <a:sysClr val="window" lastClr="FFFFFF"/>
                </a:solidFill>
                <a:latin typeface="微软雅黑" panose="020B0503020204020204" pitchFamily="34" charset="-122"/>
                <a:ea typeface="微软雅黑" panose="020B0503020204020204" pitchFamily="34" charset="-122"/>
              </a:rPr>
              <a:t>…………</a:t>
            </a:r>
            <a:endParaRPr kumimoji="0" lang="zh-CN" altLang="en-US" sz="11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70" name="settings_208828">
            <a:extLst>
              <a:ext uri="{FF2B5EF4-FFF2-40B4-BE49-F238E27FC236}">
                <a16:creationId xmlns:a16="http://schemas.microsoft.com/office/drawing/2014/main" id="{B2E33D0B-8EC8-4BCE-A51B-AFFD9D2A4ABC}"/>
              </a:ext>
            </a:extLst>
          </p:cNvPr>
          <p:cNvSpPr>
            <a:spLocks noChangeAspect="1"/>
          </p:cNvSpPr>
          <p:nvPr/>
        </p:nvSpPr>
        <p:spPr bwMode="auto">
          <a:xfrm>
            <a:off x="3968417" y="1059851"/>
            <a:ext cx="883013" cy="528250"/>
          </a:xfrm>
          <a:custGeom>
            <a:avLst/>
            <a:gdLst>
              <a:gd name="connsiteX0" fmla="*/ 239268 w 605991"/>
              <a:gd name="connsiteY0" fmla="*/ 362070 h 605152"/>
              <a:gd name="connsiteX1" fmla="*/ 157191 w 605991"/>
              <a:gd name="connsiteY1" fmla="*/ 370228 h 605152"/>
              <a:gd name="connsiteX2" fmla="*/ 155055 w 605991"/>
              <a:gd name="connsiteY2" fmla="*/ 376069 h 605152"/>
              <a:gd name="connsiteX3" fmla="*/ 174275 w 605991"/>
              <a:gd name="connsiteY3" fmla="*/ 395260 h 605152"/>
              <a:gd name="connsiteX4" fmla="*/ 123766 w 605991"/>
              <a:gd name="connsiteY4" fmla="*/ 445693 h 605152"/>
              <a:gd name="connsiteX5" fmla="*/ 123859 w 605991"/>
              <a:gd name="connsiteY5" fmla="*/ 453666 h 605152"/>
              <a:gd name="connsiteX6" fmla="*/ 152363 w 605991"/>
              <a:gd name="connsiteY6" fmla="*/ 482128 h 605152"/>
              <a:gd name="connsiteX7" fmla="*/ 160255 w 605991"/>
              <a:gd name="connsiteY7" fmla="*/ 482128 h 605152"/>
              <a:gd name="connsiteX8" fmla="*/ 210764 w 605991"/>
              <a:gd name="connsiteY8" fmla="*/ 431694 h 605152"/>
              <a:gd name="connsiteX9" fmla="*/ 229983 w 605991"/>
              <a:gd name="connsiteY9" fmla="*/ 450885 h 605152"/>
              <a:gd name="connsiteX10" fmla="*/ 235833 w 605991"/>
              <a:gd name="connsiteY10" fmla="*/ 448752 h 605152"/>
              <a:gd name="connsiteX11" fmla="*/ 244003 w 605991"/>
              <a:gd name="connsiteY11" fmla="*/ 366798 h 605152"/>
              <a:gd name="connsiteX12" fmla="*/ 239268 w 605991"/>
              <a:gd name="connsiteY12" fmla="*/ 362070 h 605152"/>
              <a:gd name="connsiteX13" fmla="*/ 172511 w 605991"/>
              <a:gd name="connsiteY13" fmla="*/ 225510 h 605152"/>
              <a:gd name="connsiteX14" fmla="*/ 190245 w 605991"/>
              <a:gd name="connsiteY14" fmla="*/ 225510 h 605152"/>
              <a:gd name="connsiteX15" fmla="*/ 207978 w 605991"/>
              <a:gd name="connsiteY15" fmla="*/ 225510 h 605152"/>
              <a:gd name="connsiteX16" fmla="*/ 221441 w 605991"/>
              <a:gd name="connsiteY16" fmla="*/ 236913 h 605152"/>
              <a:gd name="connsiteX17" fmla="*/ 227383 w 605991"/>
              <a:gd name="connsiteY17" fmla="*/ 272235 h 605152"/>
              <a:gd name="connsiteX18" fmla="*/ 264615 w 605991"/>
              <a:gd name="connsiteY18" fmla="*/ 287532 h 605152"/>
              <a:gd name="connsiteX19" fmla="*/ 294234 w 605991"/>
              <a:gd name="connsiteY19" fmla="*/ 266673 h 605152"/>
              <a:gd name="connsiteX20" fmla="*/ 311689 w 605991"/>
              <a:gd name="connsiteY20" fmla="*/ 268156 h 605152"/>
              <a:gd name="connsiteX21" fmla="*/ 324223 w 605991"/>
              <a:gd name="connsiteY21" fmla="*/ 280672 h 605152"/>
              <a:gd name="connsiteX22" fmla="*/ 336665 w 605991"/>
              <a:gd name="connsiteY22" fmla="*/ 293095 h 605152"/>
              <a:gd name="connsiteX23" fmla="*/ 338151 w 605991"/>
              <a:gd name="connsiteY23" fmla="*/ 310524 h 605152"/>
              <a:gd name="connsiteX24" fmla="*/ 317538 w 605991"/>
              <a:gd name="connsiteY24" fmla="*/ 339449 h 605152"/>
              <a:gd name="connsiteX25" fmla="*/ 333508 w 605991"/>
              <a:gd name="connsiteY25" fmla="*/ 377460 h 605152"/>
              <a:gd name="connsiteX26" fmla="*/ 369162 w 605991"/>
              <a:gd name="connsiteY26" fmla="*/ 383486 h 605152"/>
              <a:gd name="connsiteX27" fmla="*/ 380489 w 605991"/>
              <a:gd name="connsiteY27" fmla="*/ 396836 h 605152"/>
              <a:gd name="connsiteX28" fmla="*/ 380489 w 605991"/>
              <a:gd name="connsiteY28" fmla="*/ 414543 h 605152"/>
              <a:gd name="connsiteX29" fmla="*/ 380489 w 605991"/>
              <a:gd name="connsiteY29" fmla="*/ 432158 h 605152"/>
              <a:gd name="connsiteX30" fmla="*/ 369162 w 605991"/>
              <a:gd name="connsiteY30" fmla="*/ 445693 h 605152"/>
              <a:gd name="connsiteX31" fmla="*/ 334065 w 605991"/>
              <a:gd name="connsiteY31" fmla="*/ 451626 h 605152"/>
              <a:gd name="connsiteX32" fmla="*/ 318653 w 605991"/>
              <a:gd name="connsiteY32" fmla="*/ 489822 h 605152"/>
              <a:gd name="connsiteX33" fmla="*/ 339543 w 605991"/>
              <a:gd name="connsiteY33" fmla="*/ 519211 h 605152"/>
              <a:gd name="connsiteX34" fmla="*/ 338058 w 605991"/>
              <a:gd name="connsiteY34" fmla="*/ 536640 h 605152"/>
              <a:gd name="connsiteX35" fmla="*/ 325523 w 605991"/>
              <a:gd name="connsiteY35" fmla="*/ 549156 h 605152"/>
              <a:gd name="connsiteX36" fmla="*/ 313082 w 605991"/>
              <a:gd name="connsiteY36" fmla="*/ 561579 h 605152"/>
              <a:gd name="connsiteX37" fmla="*/ 295626 w 605991"/>
              <a:gd name="connsiteY37" fmla="*/ 563062 h 605152"/>
              <a:gd name="connsiteX38" fmla="*/ 266751 w 605991"/>
              <a:gd name="connsiteY38" fmla="*/ 542203 h 605152"/>
              <a:gd name="connsiteX39" fmla="*/ 228776 w 605991"/>
              <a:gd name="connsiteY39" fmla="*/ 558149 h 605152"/>
              <a:gd name="connsiteX40" fmla="*/ 222648 w 605991"/>
              <a:gd name="connsiteY40" fmla="*/ 593749 h 605152"/>
              <a:gd name="connsiteX41" fmla="*/ 209278 w 605991"/>
              <a:gd name="connsiteY41" fmla="*/ 605152 h 605152"/>
              <a:gd name="connsiteX42" fmla="*/ 191637 w 605991"/>
              <a:gd name="connsiteY42" fmla="*/ 605152 h 605152"/>
              <a:gd name="connsiteX43" fmla="*/ 173903 w 605991"/>
              <a:gd name="connsiteY43" fmla="*/ 605152 h 605152"/>
              <a:gd name="connsiteX44" fmla="*/ 160440 w 605991"/>
              <a:gd name="connsiteY44" fmla="*/ 593749 h 605152"/>
              <a:gd name="connsiteX45" fmla="*/ 154498 w 605991"/>
              <a:gd name="connsiteY45" fmla="*/ 558798 h 605152"/>
              <a:gd name="connsiteX46" fmla="*/ 115224 w 605991"/>
              <a:gd name="connsiteY46" fmla="*/ 542852 h 605152"/>
              <a:gd name="connsiteX47" fmla="*/ 85977 w 605991"/>
              <a:gd name="connsiteY47" fmla="*/ 563619 h 605152"/>
              <a:gd name="connsiteX48" fmla="*/ 68521 w 605991"/>
              <a:gd name="connsiteY48" fmla="*/ 562135 h 605152"/>
              <a:gd name="connsiteX49" fmla="*/ 56080 w 605991"/>
              <a:gd name="connsiteY49" fmla="*/ 549712 h 605152"/>
              <a:gd name="connsiteX50" fmla="*/ 43638 w 605991"/>
              <a:gd name="connsiteY50" fmla="*/ 537382 h 605152"/>
              <a:gd name="connsiteX51" fmla="*/ 42153 w 605991"/>
              <a:gd name="connsiteY51" fmla="*/ 519953 h 605152"/>
              <a:gd name="connsiteX52" fmla="*/ 62951 w 605991"/>
              <a:gd name="connsiteY52" fmla="*/ 490657 h 605152"/>
              <a:gd name="connsiteX53" fmla="*/ 47167 w 605991"/>
              <a:gd name="connsiteY53" fmla="*/ 452461 h 605152"/>
              <a:gd name="connsiteX54" fmla="*/ 11699 w 605991"/>
              <a:gd name="connsiteY54" fmla="*/ 446527 h 605152"/>
              <a:gd name="connsiteX55" fmla="*/ 0 w 605991"/>
              <a:gd name="connsiteY55" fmla="*/ 433456 h 605152"/>
              <a:gd name="connsiteX56" fmla="*/ 0 w 605991"/>
              <a:gd name="connsiteY56" fmla="*/ 415748 h 605152"/>
              <a:gd name="connsiteX57" fmla="*/ 0 w 605991"/>
              <a:gd name="connsiteY57" fmla="*/ 398041 h 605152"/>
              <a:gd name="connsiteX58" fmla="*/ 11327 w 605991"/>
              <a:gd name="connsiteY58" fmla="*/ 384598 h 605152"/>
              <a:gd name="connsiteX59" fmla="*/ 46795 w 605991"/>
              <a:gd name="connsiteY59" fmla="*/ 378665 h 605152"/>
              <a:gd name="connsiteX60" fmla="*/ 62579 w 605991"/>
              <a:gd name="connsiteY60" fmla="*/ 340469 h 605152"/>
              <a:gd name="connsiteX61" fmla="*/ 41781 w 605991"/>
              <a:gd name="connsiteY61" fmla="*/ 311266 h 605152"/>
              <a:gd name="connsiteX62" fmla="*/ 43267 w 605991"/>
              <a:gd name="connsiteY62" fmla="*/ 293836 h 605152"/>
              <a:gd name="connsiteX63" fmla="*/ 55708 w 605991"/>
              <a:gd name="connsiteY63" fmla="*/ 281228 h 605152"/>
              <a:gd name="connsiteX64" fmla="*/ 68150 w 605991"/>
              <a:gd name="connsiteY64" fmla="*/ 268805 h 605152"/>
              <a:gd name="connsiteX65" fmla="*/ 85605 w 605991"/>
              <a:gd name="connsiteY65" fmla="*/ 267322 h 605152"/>
              <a:gd name="connsiteX66" fmla="*/ 114945 w 605991"/>
              <a:gd name="connsiteY66" fmla="*/ 288088 h 605152"/>
              <a:gd name="connsiteX67" fmla="*/ 153198 w 605991"/>
              <a:gd name="connsiteY67" fmla="*/ 272235 h 605152"/>
              <a:gd name="connsiteX68" fmla="*/ 159141 w 605991"/>
              <a:gd name="connsiteY68" fmla="*/ 236913 h 605152"/>
              <a:gd name="connsiteX69" fmla="*/ 172511 w 605991"/>
              <a:gd name="connsiteY69" fmla="*/ 225510 h 605152"/>
              <a:gd name="connsiteX70" fmla="*/ 476881 w 605991"/>
              <a:gd name="connsiteY70" fmla="*/ 99010 h 605152"/>
              <a:gd name="connsiteX71" fmla="*/ 434257 w 605991"/>
              <a:gd name="connsiteY71" fmla="*/ 141464 h 605152"/>
              <a:gd name="connsiteX72" fmla="*/ 418006 w 605991"/>
              <a:gd name="connsiteY72" fmla="*/ 125335 h 605152"/>
              <a:gd name="connsiteX73" fmla="*/ 413084 w 605991"/>
              <a:gd name="connsiteY73" fmla="*/ 127004 h 605152"/>
              <a:gd name="connsiteX74" fmla="*/ 406119 w 605991"/>
              <a:gd name="connsiteY74" fmla="*/ 195969 h 605152"/>
              <a:gd name="connsiteX75" fmla="*/ 410113 w 605991"/>
              <a:gd name="connsiteY75" fmla="*/ 199955 h 605152"/>
              <a:gd name="connsiteX76" fmla="*/ 479202 w 605991"/>
              <a:gd name="connsiteY76" fmla="*/ 193003 h 605152"/>
              <a:gd name="connsiteX77" fmla="*/ 480967 w 605991"/>
              <a:gd name="connsiteY77" fmla="*/ 188090 h 605152"/>
              <a:gd name="connsiteX78" fmla="*/ 464716 w 605991"/>
              <a:gd name="connsiteY78" fmla="*/ 171868 h 605152"/>
              <a:gd name="connsiteX79" fmla="*/ 507340 w 605991"/>
              <a:gd name="connsiteY79" fmla="*/ 129414 h 605152"/>
              <a:gd name="connsiteX80" fmla="*/ 507525 w 605991"/>
              <a:gd name="connsiteY80" fmla="*/ 122925 h 605152"/>
              <a:gd name="connsiteX81" fmla="*/ 483567 w 605991"/>
              <a:gd name="connsiteY81" fmla="*/ 99010 h 605152"/>
              <a:gd name="connsiteX82" fmla="*/ 476881 w 605991"/>
              <a:gd name="connsiteY82" fmla="*/ 99010 h 605152"/>
              <a:gd name="connsiteX83" fmla="*/ 496382 w 605991"/>
              <a:gd name="connsiteY83" fmla="*/ 845 h 605152"/>
              <a:gd name="connsiteX84" fmla="*/ 510311 w 605991"/>
              <a:gd name="connsiteY84" fmla="*/ 6407 h 605152"/>
              <a:gd name="connsiteX85" fmla="*/ 524148 w 605991"/>
              <a:gd name="connsiteY85" fmla="*/ 11968 h 605152"/>
              <a:gd name="connsiteX86" fmla="*/ 531112 w 605991"/>
              <a:gd name="connsiteY86" fmla="*/ 25039 h 605152"/>
              <a:gd name="connsiteX87" fmla="*/ 524612 w 605991"/>
              <a:gd name="connsiteY87" fmla="*/ 54238 h 605152"/>
              <a:gd name="connsiteX88" fmla="*/ 550149 w 605991"/>
              <a:gd name="connsiteY88" fmla="*/ 79080 h 605152"/>
              <a:gd name="connsiteX89" fmla="*/ 579587 w 605991"/>
              <a:gd name="connsiteY89" fmla="*/ 72128 h 605152"/>
              <a:gd name="connsiteX90" fmla="*/ 592773 w 605991"/>
              <a:gd name="connsiteY90" fmla="*/ 78802 h 605152"/>
              <a:gd name="connsiteX91" fmla="*/ 598438 w 605991"/>
              <a:gd name="connsiteY91" fmla="*/ 92521 h 605152"/>
              <a:gd name="connsiteX92" fmla="*/ 604288 w 605991"/>
              <a:gd name="connsiteY92" fmla="*/ 106147 h 605152"/>
              <a:gd name="connsiteX93" fmla="*/ 599924 w 605991"/>
              <a:gd name="connsiteY93" fmla="*/ 120237 h 605152"/>
              <a:gd name="connsiteX94" fmla="*/ 574386 w 605991"/>
              <a:gd name="connsiteY94" fmla="*/ 136551 h 605152"/>
              <a:gd name="connsiteX95" fmla="*/ 574665 w 605991"/>
              <a:gd name="connsiteY95" fmla="*/ 171312 h 605152"/>
              <a:gd name="connsiteX96" fmla="*/ 600388 w 605991"/>
              <a:gd name="connsiteY96" fmla="*/ 186978 h 605152"/>
              <a:gd name="connsiteX97" fmla="*/ 605402 w 605991"/>
              <a:gd name="connsiteY97" fmla="*/ 200697 h 605152"/>
              <a:gd name="connsiteX98" fmla="*/ 599831 w 605991"/>
              <a:gd name="connsiteY98" fmla="*/ 214508 h 605152"/>
              <a:gd name="connsiteX99" fmla="*/ 594259 w 605991"/>
              <a:gd name="connsiteY99" fmla="*/ 228413 h 605152"/>
              <a:gd name="connsiteX100" fmla="*/ 581073 w 605991"/>
              <a:gd name="connsiteY100" fmla="*/ 235272 h 605152"/>
              <a:gd name="connsiteX101" fmla="*/ 551635 w 605991"/>
              <a:gd name="connsiteY101" fmla="*/ 228783 h 605152"/>
              <a:gd name="connsiteX102" fmla="*/ 527212 w 605991"/>
              <a:gd name="connsiteY102" fmla="*/ 253626 h 605152"/>
              <a:gd name="connsiteX103" fmla="*/ 534177 w 605991"/>
              <a:gd name="connsiteY103" fmla="*/ 283010 h 605152"/>
              <a:gd name="connsiteX104" fmla="*/ 527491 w 605991"/>
              <a:gd name="connsiteY104" fmla="*/ 296080 h 605152"/>
              <a:gd name="connsiteX105" fmla="*/ 513840 w 605991"/>
              <a:gd name="connsiteY105" fmla="*/ 301920 h 605152"/>
              <a:gd name="connsiteX106" fmla="*/ 500282 w 605991"/>
              <a:gd name="connsiteY106" fmla="*/ 307760 h 605152"/>
              <a:gd name="connsiteX107" fmla="*/ 486167 w 605991"/>
              <a:gd name="connsiteY107" fmla="*/ 303403 h 605152"/>
              <a:gd name="connsiteX108" fmla="*/ 469823 w 605991"/>
              <a:gd name="connsiteY108" fmla="*/ 277912 h 605152"/>
              <a:gd name="connsiteX109" fmla="*/ 435000 w 605991"/>
              <a:gd name="connsiteY109" fmla="*/ 278190 h 605152"/>
              <a:gd name="connsiteX110" fmla="*/ 419306 w 605991"/>
              <a:gd name="connsiteY110" fmla="*/ 303867 h 605152"/>
              <a:gd name="connsiteX111" fmla="*/ 405191 w 605991"/>
              <a:gd name="connsiteY111" fmla="*/ 308502 h 605152"/>
              <a:gd name="connsiteX112" fmla="*/ 391261 w 605991"/>
              <a:gd name="connsiteY112" fmla="*/ 302940 h 605152"/>
              <a:gd name="connsiteX113" fmla="*/ 377425 w 605991"/>
              <a:gd name="connsiteY113" fmla="*/ 297378 h 605152"/>
              <a:gd name="connsiteX114" fmla="*/ 370460 w 605991"/>
              <a:gd name="connsiteY114" fmla="*/ 284215 h 605152"/>
              <a:gd name="connsiteX115" fmla="*/ 377053 w 605991"/>
              <a:gd name="connsiteY115" fmla="*/ 254831 h 605152"/>
              <a:gd name="connsiteX116" fmla="*/ 352816 w 605991"/>
              <a:gd name="connsiteY116" fmla="*/ 231101 h 605152"/>
              <a:gd name="connsiteX117" fmla="*/ 323193 w 605991"/>
              <a:gd name="connsiteY117" fmla="*/ 238146 h 605152"/>
              <a:gd name="connsiteX118" fmla="*/ 310100 w 605991"/>
              <a:gd name="connsiteY118" fmla="*/ 231472 h 605152"/>
              <a:gd name="connsiteX119" fmla="*/ 304249 w 605991"/>
              <a:gd name="connsiteY119" fmla="*/ 217845 h 605152"/>
              <a:gd name="connsiteX120" fmla="*/ 298399 w 605991"/>
              <a:gd name="connsiteY120" fmla="*/ 204312 h 605152"/>
              <a:gd name="connsiteX121" fmla="*/ 302763 w 605991"/>
              <a:gd name="connsiteY121" fmla="*/ 190222 h 605152"/>
              <a:gd name="connsiteX122" fmla="*/ 328022 w 605991"/>
              <a:gd name="connsiteY122" fmla="*/ 174093 h 605152"/>
              <a:gd name="connsiteX123" fmla="*/ 327558 w 605991"/>
              <a:gd name="connsiteY123" fmla="*/ 139425 h 605152"/>
              <a:gd name="connsiteX124" fmla="*/ 301649 w 605991"/>
              <a:gd name="connsiteY124" fmla="*/ 123481 h 605152"/>
              <a:gd name="connsiteX125" fmla="*/ 297099 w 605991"/>
              <a:gd name="connsiteY125" fmla="*/ 109392 h 605152"/>
              <a:gd name="connsiteX126" fmla="*/ 302671 w 605991"/>
              <a:gd name="connsiteY126" fmla="*/ 95487 h 605152"/>
              <a:gd name="connsiteX127" fmla="*/ 308242 w 605991"/>
              <a:gd name="connsiteY127" fmla="*/ 81676 h 605152"/>
              <a:gd name="connsiteX128" fmla="*/ 321336 w 605991"/>
              <a:gd name="connsiteY128" fmla="*/ 74723 h 605152"/>
              <a:gd name="connsiteX129" fmla="*/ 350588 w 605991"/>
              <a:gd name="connsiteY129" fmla="*/ 81212 h 605152"/>
              <a:gd name="connsiteX130" fmla="*/ 374732 w 605991"/>
              <a:gd name="connsiteY130" fmla="*/ 56370 h 605152"/>
              <a:gd name="connsiteX131" fmla="*/ 367674 w 605991"/>
              <a:gd name="connsiteY131" fmla="*/ 26800 h 605152"/>
              <a:gd name="connsiteX132" fmla="*/ 374360 w 605991"/>
              <a:gd name="connsiteY132" fmla="*/ 13730 h 605152"/>
              <a:gd name="connsiteX133" fmla="*/ 387918 w 605991"/>
              <a:gd name="connsiteY133" fmla="*/ 7890 h 605152"/>
              <a:gd name="connsiteX134" fmla="*/ 401569 w 605991"/>
              <a:gd name="connsiteY134" fmla="*/ 2050 h 605152"/>
              <a:gd name="connsiteX135" fmla="*/ 415684 w 605991"/>
              <a:gd name="connsiteY135" fmla="*/ 6407 h 605152"/>
              <a:gd name="connsiteX136" fmla="*/ 431564 w 605991"/>
              <a:gd name="connsiteY136" fmla="*/ 31713 h 605152"/>
              <a:gd name="connsiteX137" fmla="*/ 466294 w 605991"/>
              <a:gd name="connsiteY137" fmla="*/ 31249 h 605152"/>
              <a:gd name="connsiteX138" fmla="*/ 482267 w 605991"/>
              <a:gd name="connsiteY138" fmla="*/ 5387 h 605152"/>
              <a:gd name="connsiteX139" fmla="*/ 496382 w 605991"/>
              <a:gd name="connsiteY139" fmla="*/ 845 h 60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5991" h="605152">
                <a:moveTo>
                  <a:pt x="239268" y="362070"/>
                </a:moveTo>
                <a:lnTo>
                  <a:pt x="157191" y="370228"/>
                </a:lnTo>
                <a:cubicBezTo>
                  <a:pt x="154313" y="370506"/>
                  <a:pt x="153013" y="373937"/>
                  <a:pt x="155055" y="376069"/>
                </a:cubicBezTo>
                <a:lnTo>
                  <a:pt x="174275" y="395260"/>
                </a:lnTo>
                <a:lnTo>
                  <a:pt x="123766" y="445693"/>
                </a:lnTo>
                <a:cubicBezTo>
                  <a:pt x="121537" y="447733"/>
                  <a:pt x="121537" y="451348"/>
                  <a:pt x="123859" y="453666"/>
                </a:cubicBezTo>
                <a:lnTo>
                  <a:pt x="152363" y="482128"/>
                </a:lnTo>
                <a:cubicBezTo>
                  <a:pt x="154591" y="484353"/>
                  <a:pt x="158026" y="484353"/>
                  <a:pt x="160255" y="482128"/>
                </a:cubicBezTo>
                <a:lnTo>
                  <a:pt x="210764" y="431694"/>
                </a:lnTo>
                <a:lnTo>
                  <a:pt x="229983" y="450885"/>
                </a:lnTo>
                <a:cubicBezTo>
                  <a:pt x="231933" y="452832"/>
                  <a:pt x="235554" y="451626"/>
                  <a:pt x="235833" y="448752"/>
                </a:cubicBezTo>
                <a:lnTo>
                  <a:pt x="244003" y="366798"/>
                </a:lnTo>
                <a:cubicBezTo>
                  <a:pt x="244189" y="364109"/>
                  <a:pt x="241961" y="361884"/>
                  <a:pt x="239268" y="362070"/>
                </a:cubicBezTo>
                <a:close/>
                <a:moveTo>
                  <a:pt x="172511" y="225510"/>
                </a:moveTo>
                <a:lnTo>
                  <a:pt x="190245" y="225510"/>
                </a:lnTo>
                <a:lnTo>
                  <a:pt x="207978" y="225510"/>
                </a:lnTo>
                <a:cubicBezTo>
                  <a:pt x="214756" y="225510"/>
                  <a:pt x="220327" y="230331"/>
                  <a:pt x="221441" y="236913"/>
                </a:cubicBezTo>
                <a:lnTo>
                  <a:pt x="227383" y="272235"/>
                </a:lnTo>
                <a:cubicBezTo>
                  <a:pt x="240475" y="275573"/>
                  <a:pt x="253102" y="280857"/>
                  <a:pt x="264615" y="287532"/>
                </a:cubicBezTo>
                <a:lnTo>
                  <a:pt x="294234" y="266673"/>
                </a:lnTo>
                <a:cubicBezTo>
                  <a:pt x="299712" y="262872"/>
                  <a:pt x="307139" y="263613"/>
                  <a:pt x="311689" y="268156"/>
                </a:cubicBezTo>
                <a:lnTo>
                  <a:pt x="324223" y="280672"/>
                </a:lnTo>
                <a:lnTo>
                  <a:pt x="336665" y="293095"/>
                </a:lnTo>
                <a:cubicBezTo>
                  <a:pt x="341400" y="297823"/>
                  <a:pt x="342050" y="305147"/>
                  <a:pt x="338151" y="310524"/>
                </a:cubicBezTo>
                <a:lnTo>
                  <a:pt x="317538" y="339449"/>
                </a:lnTo>
                <a:cubicBezTo>
                  <a:pt x="324316" y="351130"/>
                  <a:pt x="329887" y="363831"/>
                  <a:pt x="333508" y="377460"/>
                </a:cubicBezTo>
                <a:lnTo>
                  <a:pt x="369162" y="383486"/>
                </a:lnTo>
                <a:cubicBezTo>
                  <a:pt x="375661" y="384598"/>
                  <a:pt x="380489" y="390253"/>
                  <a:pt x="380489" y="396836"/>
                </a:cubicBezTo>
                <a:lnTo>
                  <a:pt x="380489" y="414543"/>
                </a:lnTo>
                <a:lnTo>
                  <a:pt x="380489" y="432158"/>
                </a:lnTo>
                <a:cubicBezTo>
                  <a:pt x="380489" y="439018"/>
                  <a:pt x="375661" y="444581"/>
                  <a:pt x="369162" y="445693"/>
                </a:cubicBezTo>
                <a:lnTo>
                  <a:pt x="334065" y="451626"/>
                </a:lnTo>
                <a:cubicBezTo>
                  <a:pt x="330723" y="465162"/>
                  <a:pt x="325430" y="477956"/>
                  <a:pt x="318653" y="489822"/>
                </a:cubicBezTo>
                <a:lnTo>
                  <a:pt x="339543" y="519211"/>
                </a:lnTo>
                <a:cubicBezTo>
                  <a:pt x="343350" y="524681"/>
                  <a:pt x="342607" y="531912"/>
                  <a:pt x="338058" y="536640"/>
                </a:cubicBezTo>
                <a:lnTo>
                  <a:pt x="325523" y="549156"/>
                </a:lnTo>
                <a:lnTo>
                  <a:pt x="313082" y="561579"/>
                </a:lnTo>
                <a:cubicBezTo>
                  <a:pt x="308347" y="566307"/>
                  <a:pt x="301012" y="566956"/>
                  <a:pt x="295626" y="563062"/>
                </a:cubicBezTo>
                <a:lnTo>
                  <a:pt x="266751" y="542203"/>
                </a:lnTo>
                <a:cubicBezTo>
                  <a:pt x="255145" y="548971"/>
                  <a:pt x="242332" y="554533"/>
                  <a:pt x="228776" y="558149"/>
                </a:cubicBezTo>
                <a:lnTo>
                  <a:pt x="222648" y="593749"/>
                </a:lnTo>
                <a:cubicBezTo>
                  <a:pt x="221534" y="600331"/>
                  <a:pt x="215870" y="605152"/>
                  <a:pt x="209278" y="605152"/>
                </a:cubicBezTo>
                <a:lnTo>
                  <a:pt x="191637" y="605152"/>
                </a:lnTo>
                <a:lnTo>
                  <a:pt x="173903" y="605152"/>
                </a:lnTo>
                <a:cubicBezTo>
                  <a:pt x="167125" y="605152"/>
                  <a:pt x="161555" y="600331"/>
                  <a:pt x="160440" y="593749"/>
                </a:cubicBezTo>
                <a:lnTo>
                  <a:pt x="154498" y="558798"/>
                </a:lnTo>
                <a:cubicBezTo>
                  <a:pt x="140385" y="555460"/>
                  <a:pt x="127201" y="549990"/>
                  <a:pt x="115224" y="542852"/>
                </a:cubicBezTo>
                <a:lnTo>
                  <a:pt x="85977" y="563619"/>
                </a:lnTo>
                <a:cubicBezTo>
                  <a:pt x="80592" y="567420"/>
                  <a:pt x="73257" y="566678"/>
                  <a:pt x="68521" y="562135"/>
                </a:cubicBezTo>
                <a:lnTo>
                  <a:pt x="56080" y="549712"/>
                </a:lnTo>
                <a:lnTo>
                  <a:pt x="43638" y="537382"/>
                </a:lnTo>
                <a:cubicBezTo>
                  <a:pt x="38996" y="532654"/>
                  <a:pt x="38346" y="525423"/>
                  <a:pt x="42153" y="519953"/>
                </a:cubicBezTo>
                <a:lnTo>
                  <a:pt x="62951" y="490657"/>
                </a:lnTo>
                <a:cubicBezTo>
                  <a:pt x="55894" y="478790"/>
                  <a:pt x="50695" y="466089"/>
                  <a:pt x="47167" y="452461"/>
                </a:cubicBezTo>
                <a:lnTo>
                  <a:pt x="11699" y="446527"/>
                </a:lnTo>
                <a:cubicBezTo>
                  <a:pt x="5292" y="445415"/>
                  <a:pt x="464" y="439852"/>
                  <a:pt x="0" y="433456"/>
                </a:cubicBezTo>
                <a:lnTo>
                  <a:pt x="0" y="415748"/>
                </a:lnTo>
                <a:lnTo>
                  <a:pt x="0" y="398041"/>
                </a:lnTo>
                <a:cubicBezTo>
                  <a:pt x="0" y="391273"/>
                  <a:pt x="4828" y="385711"/>
                  <a:pt x="11327" y="384598"/>
                </a:cubicBezTo>
                <a:lnTo>
                  <a:pt x="46795" y="378665"/>
                </a:lnTo>
                <a:cubicBezTo>
                  <a:pt x="50323" y="365037"/>
                  <a:pt x="55523" y="352335"/>
                  <a:pt x="62579" y="340469"/>
                </a:cubicBezTo>
                <a:lnTo>
                  <a:pt x="41781" y="311266"/>
                </a:lnTo>
                <a:cubicBezTo>
                  <a:pt x="37975" y="305888"/>
                  <a:pt x="38717" y="298564"/>
                  <a:pt x="43267" y="293836"/>
                </a:cubicBezTo>
                <a:lnTo>
                  <a:pt x="55708" y="281228"/>
                </a:lnTo>
                <a:lnTo>
                  <a:pt x="68150" y="268805"/>
                </a:lnTo>
                <a:cubicBezTo>
                  <a:pt x="72885" y="264077"/>
                  <a:pt x="80220" y="263428"/>
                  <a:pt x="85605" y="267322"/>
                </a:cubicBezTo>
                <a:lnTo>
                  <a:pt x="114945" y="288088"/>
                </a:lnTo>
                <a:cubicBezTo>
                  <a:pt x="126830" y="281042"/>
                  <a:pt x="139643" y="275851"/>
                  <a:pt x="153198" y="272235"/>
                </a:cubicBezTo>
                <a:lnTo>
                  <a:pt x="159141" y="236913"/>
                </a:lnTo>
                <a:cubicBezTo>
                  <a:pt x="160255" y="230331"/>
                  <a:pt x="166011" y="225510"/>
                  <a:pt x="172511" y="225510"/>
                </a:cubicBezTo>
                <a:close/>
                <a:moveTo>
                  <a:pt x="476881" y="99010"/>
                </a:moveTo>
                <a:lnTo>
                  <a:pt x="434257" y="141464"/>
                </a:lnTo>
                <a:lnTo>
                  <a:pt x="418006" y="125335"/>
                </a:lnTo>
                <a:cubicBezTo>
                  <a:pt x="416334" y="123574"/>
                  <a:pt x="413363" y="124594"/>
                  <a:pt x="413084" y="127004"/>
                </a:cubicBezTo>
                <a:lnTo>
                  <a:pt x="406119" y="195969"/>
                </a:lnTo>
                <a:cubicBezTo>
                  <a:pt x="405934" y="198194"/>
                  <a:pt x="407884" y="200233"/>
                  <a:pt x="410113" y="199955"/>
                </a:cubicBezTo>
                <a:lnTo>
                  <a:pt x="479202" y="193003"/>
                </a:lnTo>
                <a:cubicBezTo>
                  <a:pt x="481524" y="192818"/>
                  <a:pt x="482638" y="189851"/>
                  <a:pt x="480967" y="188090"/>
                </a:cubicBezTo>
                <a:lnTo>
                  <a:pt x="464716" y="171868"/>
                </a:lnTo>
                <a:lnTo>
                  <a:pt x="507340" y="129414"/>
                </a:lnTo>
                <a:cubicBezTo>
                  <a:pt x="509011" y="127560"/>
                  <a:pt x="509011" y="124594"/>
                  <a:pt x="507525" y="122925"/>
                </a:cubicBezTo>
                <a:lnTo>
                  <a:pt x="483567" y="99010"/>
                </a:lnTo>
                <a:cubicBezTo>
                  <a:pt x="481710" y="97156"/>
                  <a:pt x="478738" y="97156"/>
                  <a:pt x="476881" y="99010"/>
                </a:cubicBezTo>
                <a:close/>
                <a:moveTo>
                  <a:pt x="496382" y="845"/>
                </a:moveTo>
                <a:lnTo>
                  <a:pt x="510311" y="6407"/>
                </a:lnTo>
                <a:lnTo>
                  <a:pt x="524148" y="11968"/>
                </a:lnTo>
                <a:cubicBezTo>
                  <a:pt x="529441" y="14100"/>
                  <a:pt x="532320" y="19662"/>
                  <a:pt x="531112" y="25039"/>
                </a:cubicBezTo>
                <a:lnTo>
                  <a:pt x="524612" y="54238"/>
                </a:lnTo>
                <a:cubicBezTo>
                  <a:pt x="534548" y="61283"/>
                  <a:pt x="543092" y="69718"/>
                  <a:pt x="550149" y="79080"/>
                </a:cubicBezTo>
                <a:lnTo>
                  <a:pt x="579587" y="72128"/>
                </a:lnTo>
                <a:cubicBezTo>
                  <a:pt x="585066" y="70923"/>
                  <a:pt x="590637" y="73796"/>
                  <a:pt x="592773" y="78802"/>
                </a:cubicBezTo>
                <a:lnTo>
                  <a:pt x="598438" y="92521"/>
                </a:lnTo>
                <a:lnTo>
                  <a:pt x="604288" y="106147"/>
                </a:lnTo>
                <a:cubicBezTo>
                  <a:pt x="606517" y="111245"/>
                  <a:pt x="604660" y="117271"/>
                  <a:pt x="599924" y="120237"/>
                </a:cubicBezTo>
                <a:lnTo>
                  <a:pt x="574386" y="136551"/>
                </a:lnTo>
                <a:cubicBezTo>
                  <a:pt x="576151" y="147953"/>
                  <a:pt x="576151" y="159540"/>
                  <a:pt x="574665" y="171312"/>
                </a:cubicBezTo>
                <a:lnTo>
                  <a:pt x="600388" y="186978"/>
                </a:lnTo>
                <a:cubicBezTo>
                  <a:pt x="605124" y="189851"/>
                  <a:pt x="607074" y="195784"/>
                  <a:pt x="605402" y="200697"/>
                </a:cubicBezTo>
                <a:lnTo>
                  <a:pt x="599831" y="214508"/>
                </a:lnTo>
                <a:lnTo>
                  <a:pt x="594259" y="228413"/>
                </a:lnTo>
                <a:cubicBezTo>
                  <a:pt x="592123" y="233696"/>
                  <a:pt x="586551" y="236570"/>
                  <a:pt x="581073" y="235272"/>
                </a:cubicBezTo>
                <a:lnTo>
                  <a:pt x="551635" y="228783"/>
                </a:lnTo>
                <a:cubicBezTo>
                  <a:pt x="544578" y="238238"/>
                  <a:pt x="536498" y="246581"/>
                  <a:pt x="527212" y="253626"/>
                </a:cubicBezTo>
                <a:lnTo>
                  <a:pt x="534177" y="283010"/>
                </a:lnTo>
                <a:cubicBezTo>
                  <a:pt x="535384" y="288479"/>
                  <a:pt x="532598" y="294041"/>
                  <a:pt x="527491" y="296080"/>
                </a:cubicBezTo>
                <a:lnTo>
                  <a:pt x="513840" y="301920"/>
                </a:lnTo>
                <a:lnTo>
                  <a:pt x="500282" y="307760"/>
                </a:lnTo>
                <a:cubicBezTo>
                  <a:pt x="495175" y="309985"/>
                  <a:pt x="489139" y="308131"/>
                  <a:pt x="486167" y="303403"/>
                </a:cubicBezTo>
                <a:lnTo>
                  <a:pt x="469823" y="277912"/>
                </a:lnTo>
                <a:cubicBezTo>
                  <a:pt x="458401" y="279673"/>
                  <a:pt x="446793" y="279673"/>
                  <a:pt x="435000" y="278190"/>
                </a:cubicBezTo>
                <a:lnTo>
                  <a:pt x="419306" y="303867"/>
                </a:lnTo>
                <a:cubicBezTo>
                  <a:pt x="416334" y="308594"/>
                  <a:pt x="410205" y="310541"/>
                  <a:pt x="405191" y="308502"/>
                </a:cubicBezTo>
                <a:lnTo>
                  <a:pt x="391261" y="302940"/>
                </a:lnTo>
                <a:lnTo>
                  <a:pt x="377425" y="297378"/>
                </a:lnTo>
                <a:cubicBezTo>
                  <a:pt x="372132" y="295246"/>
                  <a:pt x="369253" y="289684"/>
                  <a:pt x="370460" y="284215"/>
                </a:cubicBezTo>
                <a:lnTo>
                  <a:pt x="377053" y="254831"/>
                </a:lnTo>
                <a:cubicBezTo>
                  <a:pt x="367860" y="248064"/>
                  <a:pt x="359595" y="240000"/>
                  <a:pt x="352816" y="231101"/>
                </a:cubicBezTo>
                <a:lnTo>
                  <a:pt x="323193" y="238146"/>
                </a:lnTo>
                <a:cubicBezTo>
                  <a:pt x="317714" y="239351"/>
                  <a:pt x="312143" y="236570"/>
                  <a:pt x="310100" y="231472"/>
                </a:cubicBezTo>
                <a:lnTo>
                  <a:pt x="304249" y="217845"/>
                </a:lnTo>
                <a:lnTo>
                  <a:pt x="298399" y="204312"/>
                </a:lnTo>
                <a:cubicBezTo>
                  <a:pt x="296170" y="199214"/>
                  <a:pt x="298027" y="193188"/>
                  <a:pt x="302763" y="190222"/>
                </a:cubicBezTo>
                <a:lnTo>
                  <a:pt x="328022" y="174093"/>
                </a:lnTo>
                <a:cubicBezTo>
                  <a:pt x="326258" y="162877"/>
                  <a:pt x="326072" y="151105"/>
                  <a:pt x="327558" y="139425"/>
                </a:cubicBezTo>
                <a:lnTo>
                  <a:pt x="301649" y="123481"/>
                </a:lnTo>
                <a:cubicBezTo>
                  <a:pt x="296913" y="120515"/>
                  <a:pt x="294963" y="114397"/>
                  <a:pt x="297099" y="109392"/>
                </a:cubicBezTo>
                <a:lnTo>
                  <a:pt x="302671" y="95487"/>
                </a:lnTo>
                <a:lnTo>
                  <a:pt x="308242" y="81676"/>
                </a:lnTo>
                <a:cubicBezTo>
                  <a:pt x="310285" y="76392"/>
                  <a:pt x="315857" y="73518"/>
                  <a:pt x="321336" y="74723"/>
                </a:cubicBezTo>
                <a:lnTo>
                  <a:pt x="350588" y="81212"/>
                </a:lnTo>
                <a:cubicBezTo>
                  <a:pt x="357459" y="71664"/>
                  <a:pt x="365539" y="63415"/>
                  <a:pt x="374732" y="56370"/>
                </a:cubicBezTo>
                <a:lnTo>
                  <a:pt x="367674" y="26800"/>
                </a:lnTo>
                <a:cubicBezTo>
                  <a:pt x="366374" y="21331"/>
                  <a:pt x="369253" y="15769"/>
                  <a:pt x="374360" y="13730"/>
                </a:cubicBezTo>
                <a:lnTo>
                  <a:pt x="387918" y="7890"/>
                </a:lnTo>
                <a:lnTo>
                  <a:pt x="401569" y="2050"/>
                </a:lnTo>
                <a:cubicBezTo>
                  <a:pt x="406677" y="-175"/>
                  <a:pt x="412620" y="1679"/>
                  <a:pt x="415684" y="6407"/>
                </a:cubicBezTo>
                <a:lnTo>
                  <a:pt x="431564" y="31713"/>
                </a:lnTo>
                <a:cubicBezTo>
                  <a:pt x="442800" y="30044"/>
                  <a:pt x="454594" y="29766"/>
                  <a:pt x="466294" y="31249"/>
                </a:cubicBezTo>
                <a:lnTo>
                  <a:pt x="482267" y="5387"/>
                </a:lnTo>
                <a:cubicBezTo>
                  <a:pt x="485238" y="752"/>
                  <a:pt x="491367" y="-1287"/>
                  <a:pt x="496382" y="845"/>
                </a:cubicBezTo>
                <a:close/>
              </a:path>
            </a:pathLst>
          </a:custGeom>
          <a:solidFill>
            <a:srgbClr val="C00000"/>
          </a:solidFill>
          <a:ln>
            <a:noFill/>
          </a:ln>
        </p:spPr>
      </p:sp>
      <p:sp>
        <p:nvSpPr>
          <p:cNvPr id="71" name="矩形 33">
            <a:extLst>
              <a:ext uri="{FF2B5EF4-FFF2-40B4-BE49-F238E27FC236}">
                <a16:creationId xmlns:a16="http://schemas.microsoft.com/office/drawing/2014/main" id="{1511D920-6614-4867-A9A6-B1A637F29CD8}"/>
              </a:ext>
            </a:extLst>
          </p:cNvPr>
          <p:cNvSpPr>
            <a:spLocks noChangeArrowheads="1"/>
          </p:cNvSpPr>
          <p:nvPr/>
        </p:nvSpPr>
        <p:spPr bwMode="auto">
          <a:xfrm>
            <a:off x="3766050" y="1639630"/>
            <a:ext cx="1421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200" dirty="0" smtClean="0">
                <a:solidFill>
                  <a:srgbClr val="404040"/>
                </a:solidFill>
                <a:latin typeface="微软雅黑" panose="020B0503020204020204" pitchFamily="34" charset="-122"/>
                <a:ea typeface="微软雅黑" panose="020B0503020204020204" pitchFamily="34" charset="-122"/>
              </a:rPr>
              <a:t>标签化</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画像</a:t>
            </a:r>
            <a:endParaRPr lang="en-US" altLang="zh-CN" sz="1200" dirty="0" smtClean="0">
              <a:solidFill>
                <a:srgbClr val="404040"/>
              </a:solidFill>
              <a:latin typeface="微软雅黑" panose="020B0503020204020204" pitchFamily="34" charset="-122"/>
              <a:ea typeface="微软雅黑" panose="020B0503020204020204" pitchFamily="34" charset="-122"/>
            </a:endParaRPr>
          </a:p>
          <a:p>
            <a:pPr algn="ctr"/>
            <a:r>
              <a:rPr lang="zh-CN" altLang="en-US" sz="1200" dirty="0" smtClean="0">
                <a:solidFill>
                  <a:srgbClr val="404040"/>
                </a:solidFill>
                <a:latin typeface="微软雅黑" panose="020B0503020204020204" pitchFamily="34" charset="-122"/>
                <a:ea typeface="微软雅黑" panose="020B0503020204020204" pitchFamily="34" charset="-122"/>
              </a:rPr>
              <a:t>大数据分析</a:t>
            </a:r>
            <a:endParaRPr lang="en-US" altLang="zh-CN" sz="1200" dirty="0" smtClean="0">
              <a:solidFill>
                <a:srgbClr val="404040"/>
              </a:solidFill>
              <a:latin typeface="微软雅黑" panose="020B0503020204020204" pitchFamily="34" charset="-122"/>
              <a:ea typeface="微软雅黑" panose="020B0503020204020204" pitchFamily="34"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2457450"/>
            <a:ext cx="3594601" cy="23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9923" y="2457450"/>
            <a:ext cx="4185212" cy="23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58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联通供应链</a:t>
            </a:r>
            <a:r>
              <a:rPr lang="en-US" altLang="zh-CN" dirty="0" smtClean="0"/>
              <a:t>-</a:t>
            </a:r>
            <a:r>
              <a:rPr lang="zh-CN" altLang="en-US" dirty="0" smtClean="0"/>
              <a:t>电</a:t>
            </a:r>
            <a:r>
              <a:rPr lang="zh-CN" altLang="en-US" dirty="0"/>
              <a:t>子商</a:t>
            </a:r>
            <a:r>
              <a:rPr lang="zh-CN" altLang="en-US" dirty="0" smtClean="0"/>
              <a:t>城</a:t>
            </a:r>
            <a:endParaRPr lang="zh-CN" altLang="en-US" dirty="0"/>
          </a:p>
        </p:txBody>
      </p:sp>
      <p:sp>
        <p:nvSpPr>
          <p:cNvPr id="3" name="矩形 2"/>
          <p:cNvSpPr/>
          <p:nvPr/>
        </p:nvSpPr>
        <p:spPr>
          <a:xfrm>
            <a:off x="259685" y="793177"/>
            <a:ext cx="8713509" cy="789445"/>
          </a:xfrm>
          <a:prstGeom prst="rect">
            <a:avLst/>
          </a:prstGeom>
        </p:spPr>
        <p:txBody>
          <a:bodyPr wrap="square" lIns="68579" tIns="34289" rIns="68579" bIns="34289">
            <a:spAutoFit/>
          </a:bodyPr>
          <a:lstStyle/>
          <a:p>
            <a:pPr marL="199544" indent="-199544" defTabSz="685783">
              <a:lnSpc>
                <a:spcPct val="130000"/>
              </a:lnSpc>
              <a:buClr>
                <a:srgbClr val="C00000"/>
              </a:buClr>
              <a:buFont typeface="Wingdings" panose="05000000000000000000" pitchFamily="2" charset="2"/>
              <a:buChar char="p"/>
              <a:defRPr/>
            </a:pPr>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包括采购管理子系统、电子招标子系统、交易市场子系统、仓储物流四大子系统，对内与</a:t>
            </a:r>
            <a:r>
              <a:rPr lang="en-US" altLang="zh-CN" sz="1200" b="1" dirty="0">
                <a:solidFill>
                  <a:srgbClr val="000000">
                    <a:lumMod val="95000"/>
                    <a:lumOff val="5000"/>
                  </a:srgbClr>
                </a:solidFill>
                <a:latin typeface="微软雅黑" panose="020B0503020204020204" pitchFamily="34" charset="-122"/>
                <a:ea typeface="微软雅黑" panose="020B0503020204020204" pitchFamily="34" charset="-122"/>
              </a:rPr>
              <a:t>M/B/O</a:t>
            </a:r>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域相关业务平台互联互通，对外对接国家招投标公共服务、工信部招投标监督等平台</a:t>
            </a:r>
            <a:endParaRPr lang="en-US" altLang="zh-CN" sz="1200" b="1" dirty="0">
              <a:solidFill>
                <a:srgbClr val="000000">
                  <a:lumMod val="95000"/>
                  <a:lumOff val="5000"/>
                </a:srgbClr>
              </a:solidFill>
              <a:latin typeface="微软雅黑" panose="020B0503020204020204" pitchFamily="34" charset="-122"/>
              <a:ea typeface="微软雅黑" panose="020B0503020204020204" pitchFamily="34" charset="-122"/>
            </a:endParaRPr>
          </a:p>
          <a:p>
            <a:pPr marL="199544" indent="-199544" defTabSz="685783">
              <a:lnSpc>
                <a:spcPct val="130000"/>
              </a:lnSpc>
              <a:buClr>
                <a:srgbClr val="C00000"/>
              </a:buClr>
              <a:buFont typeface="Wingdings" panose="05000000000000000000" pitchFamily="2" charset="2"/>
              <a:buChar char="p"/>
              <a:defRPr/>
            </a:pPr>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探索与供应商的</a:t>
            </a:r>
            <a:r>
              <a:rPr lang="en-US" altLang="zh-CN" sz="1200" b="1" dirty="0">
                <a:solidFill>
                  <a:srgbClr val="000000">
                    <a:lumMod val="95000"/>
                    <a:lumOff val="5000"/>
                  </a:srgbClr>
                </a:solidFill>
                <a:latin typeface="微软雅黑" panose="020B0503020204020204" pitchFamily="34" charset="-122"/>
                <a:ea typeface="微软雅黑" panose="020B0503020204020204" pitchFamily="34" charset="-122"/>
              </a:rPr>
              <a:t>B2B</a:t>
            </a:r>
            <a:r>
              <a:rPr lang="zh-CN" altLang="en-US" sz="1200" b="1" dirty="0">
                <a:solidFill>
                  <a:srgbClr val="000000">
                    <a:lumMod val="95000"/>
                    <a:lumOff val="5000"/>
                  </a:srgbClr>
                </a:solidFill>
                <a:latin typeface="微软雅黑" panose="020B0503020204020204" pitchFamily="34" charset="-122"/>
                <a:ea typeface="微软雅黑" panose="020B0503020204020204" pitchFamily="34" charset="-122"/>
              </a:rPr>
              <a:t>对接，与阿里、京东等社会化电子商务平台的合作，</a:t>
            </a:r>
            <a:r>
              <a:rPr lang="zh-CN" altLang="en-US" sz="1200" b="1" dirty="0">
                <a:solidFill>
                  <a:srgbClr val="000000"/>
                </a:solidFill>
                <a:latin typeface="微软雅黑" panose="020B0503020204020204" pitchFamily="34" charset="-122"/>
                <a:ea typeface="微软雅黑" panose="020B0503020204020204" pitchFamily="34" charset="-122"/>
              </a:rPr>
              <a:t>促进供应链上下游企业信息</a:t>
            </a:r>
            <a:r>
              <a:rPr lang="zh-CN" altLang="en-US" sz="1200" b="1" dirty="0" smtClean="0">
                <a:solidFill>
                  <a:srgbClr val="000000"/>
                </a:solidFill>
                <a:latin typeface="微软雅黑" panose="020B0503020204020204" pitchFamily="34" charset="-122"/>
                <a:ea typeface="微软雅黑" panose="020B0503020204020204" pitchFamily="34" charset="-122"/>
              </a:rPr>
              <a:t>协同</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74282" y="1736198"/>
            <a:ext cx="8884316" cy="2865717"/>
            <a:chOff x="301658" y="2955128"/>
            <a:chExt cx="10320305" cy="3820956"/>
          </a:xfrm>
        </p:grpSpPr>
        <p:sp>
          <p:nvSpPr>
            <p:cNvPr id="5" name="圆角矩形 4"/>
            <p:cNvSpPr/>
            <p:nvPr/>
          </p:nvSpPr>
          <p:spPr bwMode="auto">
            <a:xfrm>
              <a:off x="301658" y="2955128"/>
              <a:ext cx="10320305" cy="3820956"/>
            </a:xfrm>
            <a:prstGeom prst="roundRect">
              <a:avLst/>
            </a:prstGeom>
            <a:solidFill>
              <a:schemeClr val="bg1"/>
            </a:solidFill>
            <a:ln w="9525" cap="flat" cmpd="sng" algn="ctr">
              <a:solidFill>
                <a:schemeClr val="bg1">
                  <a:lumMod val="5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685783" fontAlgn="base">
                <a:spcBef>
                  <a:spcPct val="0"/>
                </a:spcBef>
                <a:spcAft>
                  <a:spcPct val="0"/>
                </a:spcAft>
                <a:defRPr/>
              </a:pPr>
              <a:endParaRPr lang="zh-CN" altLang="en-US" sz="900" b="1" dirty="0">
                <a:solidFill>
                  <a:srgbClr val="00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60377" y="3037044"/>
              <a:ext cx="9963172" cy="3664179"/>
              <a:chOff x="56854" y="1607214"/>
              <a:chExt cx="11882431" cy="4999194"/>
            </a:xfrm>
          </p:grpSpPr>
          <p:grpSp>
            <p:nvGrpSpPr>
              <p:cNvPr id="7" name="组合 6"/>
              <p:cNvGrpSpPr/>
              <p:nvPr/>
            </p:nvGrpSpPr>
            <p:grpSpPr>
              <a:xfrm>
                <a:off x="1279842" y="1617034"/>
                <a:ext cx="9300978" cy="4237291"/>
                <a:chOff x="972545" y="1066368"/>
                <a:chExt cx="7067762" cy="3219894"/>
              </a:xfrm>
            </p:grpSpPr>
            <p:sp>
              <p:nvSpPr>
                <p:cNvPr id="64" name="矩形 63"/>
                <p:cNvSpPr/>
                <p:nvPr/>
              </p:nvSpPr>
              <p:spPr bwMode="auto">
                <a:xfrm>
                  <a:off x="972545" y="1697371"/>
                  <a:ext cx="7067762" cy="2588891"/>
                </a:xfrm>
                <a:prstGeom prst="rect">
                  <a:avLst/>
                </a:prstGeom>
                <a:solidFill>
                  <a:schemeClr val="accent1">
                    <a:lumMod val="20000"/>
                    <a:lumOff val="80000"/>
                  </a:schemeClr>
                </a:solidFill>
                <a:ln w="6350" cap="flat" cmpd="sng" algn="ctr">
                  <a:solidFill>
                    <a:schemeClr val="accent1"/>
                  </a:solidFill>
                  <a:prstDash val="solid"/>
                  <a:miter lim="800000"/>
                  <a:headEnd type="none" w="med" len="med"/>
                  <a:tailEnd type="none" w="med" len="med"/>
                </a:ln>
                <a:effectLst/>
              </p:spPr>
              <p:txBody>
                <a:bodyPr wrap="none" rtlCol="0" anchor="ctr"/>
                <a:lstStyle/>
                <a:p>
                  <a:pPr algn="ctr" defTabSz="685783">
                    <a:defRPr/>
                  </a:pPr>
                  <a:endParaRPr lang="zh-CN" altLang="en-US" sz="1100" b="1" kern="0" dirty="0">
                    <a:solidFill>
                      <a:srgbClr val="FFFFFF"/>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1043983" y="1066368"/>
                  <a:ext cx="2000264" cy="362376"/>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供应商外网接入平台</a:t>
                  </a:r>
                  <a:r>
                    <a:rPr lang="en-US" altLang="zh-CN" sz="800" b="1" kern="0" dirty="0">
                      <a:solidFill>
                        <a:prstClr val="black"/>
                      </a:solidFill>
                      <a:latin typeface="微软雅黑" panose="020B0503020204020204" pitchFamily="34" charset="-122"/>
                      <a:ea typeface="微软雅黑" panose="020B0503020204020204" pitchFamily="34" charset="-122"/>
                    </a:rPr>
                    <a:t>/</a:t>
                  </a: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中国联通采购与招标网</a:t>
                  </a:r>
                </a:p>
              </p:txBody>
            </p:sp>
            <p:sp>
              <p:nvSpPr>
                <p:cNvPr id="66" name="上下箭头 65"/>
                <p:cNvSpPr/>
                <p:nvPr/>
              </p:nvSpPr>
              <p:spPr bwMode="auto">
                <a:xfrm>
                  <a:off x="2001245" y="1449446"/>
                  <a:ext cx="113019" cy="265607"/>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67" name="TextBox 8"/>
                <p:cNvSpPr txBox="1"/>
                <p:nvPr/>
              </p:nvSpPr>
              <p:spPr>
                <a:xfrm>
                  <a:off x="2153166" y="1355622"/>
                  <a:ext cx="998095" cy="467997"/>
                </a:xfrm>
                <a:prstGeom prst="rect">
                  <a:avLst/>
                </a:prstGeom>
                <a:noFill/>
              </p:spPr>
              <p:txBody>
                <a:bodyPr wrap="square" rtlCol="0">
                  <a:spAutoFit/>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商品、供应商、公告、订单等</a:t>
                  </a:r>
                </a:p>
              </p:txBody>
            </p:sp>
            <p:sp>
              <p:nvSpPr>
                <p:cNvPr id="68" name="矩形 67"/>
                <p:cNvSpPr/>
                <p:nvPr/>
              </p:nvSpPr>
              <p:spPr bwMode="auto">
                <a:xfrm>
                  <a:off x="1000100" y="2214560"/>
                  <a:ext cx="6988999" cy="1637541"/>
                </a:xfrm>
                <a:prstGeom prst="rect">
                  <a:avLst/>
                </a:prstGeom>
                <a:solidFill>
                  <a:srgbClr val="FDE4CF"/>
                </a:solidFill>
                <a:ln w="6350" cap="flat" cmpd="sng" algn="ctr">
                  <a:solidFill>
                    <a:schemeClr val="accent2">
                      <a:lumMod val="60000"/>
                      <a:lumOff val="40000"/>
                    </a:schemeClr>
                  </a:solidFill>
                  <a:prstDash val="solid"/>
                  <a:miter lim="800000"/>
                  <a:headEnd type="none" w="med" len="med"/>
                  <a:tailEnd type="none" w="med" len="med"/>
                </a:ln>
                <a:effectLst/>
              </p:spPr>
              <p:txBody>
                <a:bodyPr wrap="none" rtlCol="0" anchor="ctr"/>
                <a:lstStyle/>
                <a:p>
                  <a:pPr algn="ctr" defTabSz="685783">
                    <a:defRPr/>
                  </a:pPr>
                  <a:endParaRPr lang="zh-CN" altLang="en-US" sz="1100" b="1" kern="0" dirty="0">
                    <a:solidFill>
                      <a:srgbClr val="FFFFFF"/>
                    </a:solidFill>
                    <a:latin typeface="微软雅黑" panose="020B0503020204020204" pitchFamily="34" charset="-122"/>
                    <a:ea typeface="微软雅黑" panose="020B0503020204020204" pitchFamily="34" charset="-122"/>
                  </a:endParaRPr>
                </a:p>
              </p:txBody>
            </p:sp>
            <p:sp>
              <p:nvSpPr>
                <p:cNvPr id="69" name="矩形 68"/>
                <p:cNvSpPr/>
                <p:nvPr/>
              </p:nvSpPr>
              <p:spPr bwMode="auto">
                <a:xfrm>
                  <a:off x="1135981" y="1773630"/>
                  <a:ext cx="1851843" cy="287306"/>
                </a:xfrm>
                <a:prstGeom prst="rect">
                  <a:avLst/>
                </a:prstGeom>
                <a:solidFill>
                  <a:srgbClr val="92D050"/>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商品管理</a:t>
                  </a:r>
                </a:p>
              </p:txBody>
            </p:sp>
            <p:sp>
              <p:nvSpPr>
                <p:cNvPr id="70" name="矩形 69"/>
                <p:cNvSpPr/>
                <p:nvPr/>
              </p:nvSpPr>
              <p:spPr bwMode="auto">
                <a:xfrm>
                  <a:off x="5895698" y="1769908"/>
                  <a:ext cx="1988670" cy="286282"/>
                </a:xfrm>
                <a:prstGeom prst="rect">
                  <a:avLst/>
                </a:prstGeom>
                <a:solidFill>
                  <a:srgbClr val="92D050"/>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供应商管理</a:t>
                  </a:r>
                </a:p>
              </p:txBody>
            </p:sp>
            <p:sp>
              <p:nvSpPr>
                <p:cNvPr id="71" name="矩形 70"/>
                <p:cNvSpPr/>
                <p:nvPr/>
              </p:nvSpPr>
              <p:spPr bwMode="auto">
                <a:xfrm>
                  <a:off x="1113098" y="4003706"/>
                  <a:ext cx="6876000" cy="219933"/>
                </a:xfrm>
                <a:prstGeom prst="rect">
                  <a:avLst/>
                </a:prstGeom>
                <a:solidFill>
                  <a:srgbClr val="92D050"/>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数据运营</a:t>
                  </a:r>
                </a:p>
              </p:txBody>
            </p:sp>
            <p:sp>
              <p:nvSpPr>
                <p:cNvPr id="72" name="上下箭头 71"/>
                <p:cNvSpPr/>
                <p:nvPr/>
              </p:nvSpPr>
              <p:spPr bwMode="auto">
                <a:xfrm>
                  <a:off x="2722777" y="2062561"/>
                  <a:ext cx="127352" cy="256052"/>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73" name="上下箭头 72"/>
                <p:cNvSpPr/>
                <p:nvPr/>
              </p:nvSpPr>
              <p:spPr bwMode="auto">
                <a:xfrm>
                  <a:off x="6123225" y="2043718"/>
                  <a:ext cx="127352" cy="256052"/>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74" name="上下箭头 73"/>
                <p:cNvSpPr/>
                <p:nvPr/>
              </p:nvSpPr>
              <p:spPr bwMode="auto">
                <a:xfrm>
                  <a:off x="4414142" y="3770981"/>
                  <a:ext cx="127352" cy="256052"/>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75" name="上下箭头 74"/>
                <p:cNvSpPr/>
                <p:nvPr/>
              </p:nvSpPr>
              <p:spPr bwMode="auto">
                <a:xfrm>
                  <a:off x="2515564" y="3770981"/>
                  <a:ext cx="127352" cy="256052"/>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76" name="上下箭头 75"/>
                <p:cNvSpPr/>
                <p:nvPr/>
              </p:nvSpPr>
              <p:spPr bwMode="auto">
                <a:xfrm>
                  <a:off x="6549925" y="3770981"/>
                  <a:ext cx="127352" cy="256052"/>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77" name="矩形 76"/>
                <p:cNvSpPr/>
                <p:nvPr/>
              </p:nvSpPr>
              <p:spPr bwMode="auto">
                <a:xfrm>
                  <a:off x="1289519" y="2469835"/>
                  <a:ext cx="1061686" cy="114579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w="med" len="med"/>
                </a:ln>
                <a:effectLst/>
              </p:spPr>
              <p:txBody>
                <a:bodyPr wrap="none" rtlCol="0" anchor="t"/>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采购管理子系统</a:t>
                  </a:r>
                </a:p>
              </p:txBody>
            </p:sp>
            <p:sp>
              <p:nvSpPr>
                <p:cNvPr id="78" name="矩形 77"/>
                <p:cNvSpPr/>
                <p:nvPr/>
              </p:nvSpPr>
              <p:spPr bwMode="auto">
                <a:xfrm>
                  <a:off x="2570554" y="2457717"/>
                  <a:ext cx="947577" cy="1161659"/>
                </a:xfrm>
                <a:prstGeom prst="rect">
                  <a:avLst/>
                </a:prstGeom>
                <a:solidFill>
                  <a:srgbClr val="FFFF99"/>
                </a:solidFill>
                <a:ln w="6350" cap="flat" cmpd="sng" algn="ctr">
                  <a:solidFill>
                    <a:srgbClr val="FFFF00"/>
                  </a:solidFill>
                  <a:prstDash val="solid"/>
                  <a:miter lim="800000"/>
                  <a:headEnd type="none" w="med" len="med"/>
                  <a:tailEnd type="none" w="med" len="med"/>
                </a:ln>
                <a:effectLst/>
              </p:spPr>
              <p:txBody>
                <a:bodyPr wrap="none" rtlCol="0" anchor="t"/>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电子招标子系统</a:t>
                  </a:r>
                </a:p>
              </p:txBody>
            </p:sp>
            <p:sp>
              <p:nvSpPr>
                <p:cNvPr id="79" name="矩形 78"/>
                <p:cNvSpPr/>
                <p:nvPr/>
              </p:nvSpPr>
              <p:spPr bwMode="auto">
                <a:xfrm>
                  <a:off x="5019514" y="2475622"/>
                  <a:ext cx="1257065" cy="1154878"/>
                </a:xfrm>
                <a:prstGeom prst="rect">
                  <a:avLst/>
                </a:prstGeom>
                <a:solidFill>
                  <a:srgbClr val="F4B3AA"/>
                </a:solidFill>
                <a:ln w="6350" cap="flat" cmpd="sng" algn="ctr">
                  <a:solidFill>
                    <a:srgbClr val="FFC000">
                      <a:lumMod val="60000"/>
                      <a:lumOff val="40000"/>
                    </a:srgbClr>
                  </a:solidFill>
                  <a:prstDash val="solid"/>
                  <a:miter lim="800000"/>
                  <a:headEnd type="none" w="med" len="med"/>
                  <a:tailEnd type="none" w="med" len="med"/>
                </a:ln>
                <a:effectLst/>
              </p:spPr>
              <p:txBody>
                <a:bodyPr wrap="none" rtlCol="0" anchor="t"/>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交易市场子系统</a:t>
                  </a:r>
                </a:p>
              </p:txBody>
            </p:sp>
            <p:sp>
              <p:nvSpPr>
                <p:cNvPr id="80" name="矩形 79"/>
                <p:cNvSpPr/>
                <p:nvPr/>
              </p:nvSpPr>
              <p:spPr bwMode="auto">
                <a:xfrm>
                  <a:off x="6677277" y="2469835"/>
                  <a:ext cx="1186517" cy="1160665"/>
                </a:xfrm>
                <a:prstGeom prst="rect">
                  <a:avLst/>
                </a:prstGeom>
                <a:solidFill>
                  <a:srgbClr val="A4C2E5"/>
                </a:solidFill>
                <a:ln w="6350" cap="flat" cmpd="sng" algn="ctr">
                  <a:solidFill>
                    <a:srgbClr val="5B9BD5"/>
                  </a:solidFill>
                  <a:prstDash val="solid"/>
                  <a:miter lim="800000"/>
                  <a:headEnd type="none" w="med" len="med"/>
                  <a:tailEnd type="none" w="med" len="med"/>
                </a:ln>
                <a:effectLst/>
              </p:spPr>
              <p:txBody>
                <a:bodyPr wrap="none" rtlCol="0" anchor="t"/>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仓储物流子系统</a:t>
                  </a:r>
                </a:p>
              </p:txBody>
            </p:sp>
            <p:cxnSp>
              <p:nvCxnSpPr>
                <p:cNvPr id="81" name="肘形连接符 80"/>
                <p:cNvCxnSpPr>
                  <a:stCxn id="79" idx="3"/>
                  <a:endCxn id="80" idx="1"/>
                </p:cNvCxnSpPr>
                <p:nvPr/>
              </p:nvCxnSpPr>
              <p:spPr>
                <a:xfrm flipV="1">
                  <a:off x="6276579" y="3050168"/>
                  <a:ext cx="400698" cy="2894"/>
                </a:xfrm>
                <a:prstGeom prst="bentConnector3">
                  <a:avLst>
                    <a:gd name="adj1" fmla="val 50000"/>
                  </a:avLst>
                </a:prstGeom>
                <a:noFill/>
                <a:ln w="19050" cap="flat" cmpd="sng" algn="ctr">
                  <a:solidFill>
                    <a:srgbClr val="70AD47"/>
                  </a:solidFill>
                  <a:prstDash val="solid"/>
                  <a:miter lim="800000"/>
                  <a:headEnd type="none" w="med" len="med"/>
                  <a:tailEnd type="triangle" w="med" len="med"/>
                </a:ln>
                <a:effectLst/>
              </p:spPr>
            </p:cxnSp>
            <p:sp>
              <p:nvSpPr>
                <p:cNvPr id="82" name="矩形 81"/>
                <p:cNvSpPr/>
                <p:nvPr/>
              </p:nvSpPr>
              <p:spPr bwMode="auto">
                <a:xfrm>
                  <a:off x="3407857" y="1769428"/>
                  <a:ext cx="2100247" cy="287306"/>
                </a:xfrm>
                <a:prstGeom prst="rect">
                  <a:avLst/>
                </a:prstGeom>
                <a:solidFill>
                  <a:srgbClr val="92D050"/>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用户管理</a:t>
                  </a:r>
                </a:p>
              </p:txBody>
            </p:sp>
            <p:sp>
              <p:nvSpPr>
                <p:cNvPr id="83" name="上下箭头 82"/>
                <p:cNvSpPr/>
                <p:nvPr/>
              </p:nvSpPr>
              <p:spPr bwMode="auto">
                <a:xfrm>
                  <a:off x="4355977" y="2067694"/>
                  <a:ext cx="127352" cy="256052"/>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grpSp>
          <p:sp>
            <p:nvSpPr>
              <p:cNvPr id="8" name="左右箭头 7"/>
              <p:cNvSpPr/>
              <p:nvPr/>
            </p:nvSpPr>
            <p:spPr bwMode="auto">
              <a:xfrm>
                <a:off x="10609922" y="4662055"/>
                <a:ext cx="564063" cy="282031"/>
              </a:xfrm>
              <a:prstGeom prst="leftRight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9" name="TextBox 42"/>
              <p:cNvSpPr txBox="1"/>
              <p:nvPr/>
            </p:nvSpPr>
            <p:spPr>
              <a:xfrm>
                <a:off x="10492869" y="4944092"/>
                <a:ext cx="1234658" cy="427197"/>
              </a:xfrm>
              <a:prstGeom prst="rect">
                <a:avLst/>
              </a:prstGeom>
              <a:noFill/>
            </p:spPr>
            <p:txBody>
              <a:bodyPr wrap="square" lIns="110646" tIns="55323" rIns="110646" bIns="55323" rtlCol="0">
                <a:spAutoFit/>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订单信息</a:t>
                </a:r>
              </a:p>
            </p:txBody>
          </p:sp>
          <p:sp>
            <p:nvSpPr>
              <p:cNvPr id="10" name="TextBox 43"/>
              <p:cNvSpPr txBox="1"/>
              <p:nvPr/>
            </p:nvSpPr>
            <p:spPr>
              <a:xfrm>
                <a:off x="633243" y="4162138"/>
                <a:ext cx="740116" cy="2218824"/>
              </a:xfrm>
              <a:prstGeom prst="rect">
                <a:avLst/>
              </a:prstGeom>
              <a:noFill/>
            </p:spPr>
            <p:txBody>
              <a:bodyPr wrap="square" lIns="110646" tIns="55323" rIns="110646" bIns="55323" rtlCol="0">
                <a:spAutoFit/>
              </a:bodyP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合同</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结算单</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报账单</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订单</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人员</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组织</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待办</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物料</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等</a:t>
                </a:r>
              </a:p>
            </p:txBody>
          </p:sp>
          <p:grpSp>
            <p:nvGrpSpPr>
              <p:cNvPr id="11" name="组合 10"/>
              <p:cNvGrpSpPr/>
              <p:nvPr/>
            </p:nvGrpSpPr>
            <p:grpSpPr>
              <a:xfrm>
                <a:off x="56854" y="2469953"/>
                <a:ext cx="658926" cy="3799125"/>
                <a:chOff x="43203" y="1714494"/>
                <a:chExt cx="500714" cy="2947198"/>
              </a:xfrm>
              <a:solidFill>
                <a:srgbClr val="E7E6E6"/>
              </a:solidFill>
            </p:grpSpPr>
            <p:sp>
              <p:nvSpPr>
                <p:cNvPr id="56" name="圆角矩形 55"/>
                <p:cNvSpPr/>
                <p:nvPr/>
              </p:nvSpPr>
              <p:spPr bwMode="auto">
                <a:xfrm>
                  <a:off x="43883" y="1714494"/>
                  <a:ext cx="500034" cy="2947198"/>
                </a:xfrm>
                <a:prstGeom prst="roundRect">
                  <a:avLst/>
                </a:prstGeom>
                <a:grpFill/>
                <a:ln w="6350" cap="flat" cmpd="sng" algn="ctr">
                  <a:solidFill>
                    <a:srgbClr val="E7E6E6">
                      <a:lumMod val="90000"/>
                    </a:srgbClr>
                  </a:solidFill>
                  <a:prstDash val="solid"/>
                  <a:miter lim="800000"/>
                  <a:headEnd type="none" w="med" len="med"/>
                  <a:tailEnd type="none" w="med" len="med"/>
                </a:ln>
                <a:effectLst/>
              </p:spPr>
              <p:txBody>
                <a:bodyPr wrap="none" rtlCol="0" anchor="t"/>
                <a:lstStyle/>
                <a:p>
                  <a:pPr algn="ctr" defTabSz="685783">
                    <a:defRPr/>
                  </a:pPr>
                  <a:r>
                    <a:rPr lang="en-US" altLang="zh-CN" sz="800" b="1" kern="0" dirty="0">
                      <a:solidFill>
                        <a:prstClr val="black"/>
                      </a:solidFill>
                      <a:latin typeface="微软雅黑" panose="020B0503020204020204" pitchFamily="34" charset="-122"/>
                      <a:ea typeface="微软雅黑" panose="020B0503020204020204" pitchFamily="34" charset="-122"/>
                    </a:rPr>
                    <a:t>M</a:t>
                  </a:r>
                  <a:r>
                    <a:rPr lang="zh-CN" altLang="en-US" sz="800" b="1" kern="0" dirty="0">
                      <a:solidFill>
                        <a:prstClr val="black"/>
                      </a:solidFill>
                      <a:latin typeface="微软雅黑" panose="020B0503020204020204" pitchFamily="34" charset="-122"/>
                      <a:ea typeface="微软雅黑" panose="020B0503020204020204" pitchFamily="34" charset="-122"/>
                    </a:rPr>
                    <a:t>域</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系统</a:t>
                  </a:r>
                </a:p>
              </p:txBody>
            </p:sp>
            <p:sp>
              <p:nvSpPr>
                <p:cNvPr id="57" name="矩形 56"/>
                <p:cNvSpPr/>
                <p:nvPr/>
              </p:nvSpPr>
              <p:spPr bwMode="auto">
                <a:xfrm>
                  <a:off x="71662" y="2353104"/>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PMS3.0</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58" name="矩形 57"/>
                <p:cNvSpPr/>
                <p:nvPr/>
              </p:nvSpPr>
              <p:spPr bwMode="auto">
                <a:xfrm>
                  <a:off x="55104" y="2673833"/>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zh-CN" altLang="en-US" sz="800" b="1" kern="0" dirty="0">
                      <a:solidFill>
                        <a:prstClr val="black"/>
                      </a:solidFill>
                      <a:latin typeface="微软雅黑" panose="020B0503020204020204" pitchFamily="34" charset="-122"/>
                      <a:ea typeface="微软雅黑" panose="020B0503020204020204" pitchFamily="34" charset="-122"/>
                    </a:rPr>
                    <a:t>合同</a:t>
                  </a:r>
                </a:p>
              </p:txBody>
            </p:sp>
            <p:sp>
              <p:nvSpPr>
                <p:cNvPr id="59" name="矩形 58"/>
                <p:cNvSpPr/>
                <p:nvPr/>
              </p:nvSpPr>
              <p:spPr bwMode="auto">
                <a:xfrm>
                  <a:off x="59567" y="2992590"/>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zh-CN" altLang="en-US" sz="800" b="1" kern="0" dirty="0">
                      <a:solidFill>
                        <a:prstClr val="black"/>
                      </a:solidFill>
                      <a:latin typeface="微软雅黑" panose="020B0503020204020204" pitchFamily="34" charset="-122"/>
                      <a:ea typeface="微软雅黑" panose="020B0503020204020204" pitchFamily="34" charset="-122"/>
                    </a:rPr>
                    <a:t>报账</a:t>
                  </a:r>
                </a:p>
              </p:txBody>
            </p:sp>
            <p:sp>
              <p:nvSpPr>
                <p:cNvPr id="60" name="矩形 59"/>
                <p:cNvSpPr/>
                <p:nvPr/>
              </p:nvSpPr>
              <p:spPr bwMode="auto">
                <a:xfrm>
                  <a:off x="51385" y="3332529"/>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zh-CN" altLang="en-US" sz="800" b="1" kern="0" dirty="0">
                      <a:solidFill>
                        <a:prstClr val="black"/>
                      </a:solidFill>
                      <a:latin typeface="微软雅黑" panose="020B0503020204020204" pitchFamily="34" charset="-122"/>
                      <a:ea typeface="微软雅黑" panose="020B0503020204020204" pitchFamily="34" charset="-122"/>
                    </a:rPr>
                    <a:t>结算</a:t>
                  </a:r>
                </a:p>
              </p:txBody>
            </p:sp>
            <p:sp>
              <p:nvSpPr>
                <p:cNvPr id="61" name="矩形 60"/>
                <p:cNvSpPr/>
                <p:nvPr/>
              </p:nvSpPr>
              <p:spPr bwMode="auto">
                <a:xfrm>
                  <a:off x="43203" y="3670495"/>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ERP</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62" name="矩形 61"/>
                <p:cNvSpPr/>
                <p:nvPr/>
              </p:nvSpPr>
              <p:spPr bwMode="auto">
                <a:xfrm>
                  <a:off x="43397" y="4307020"/>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63" name="矩形 62"/>
                <p:cNvSpPr/>
                <p:nvPr/>
              </p:nvSpPr>
              <p:spPr bwMode="auto">
                <a:xfrm>
                  <a:off x="44913" y="3980775"/>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zh-CN" altLang="en-US" sz="800" b="1" kern="0" dirty="0">
                      <a:solidFill>
                        <a:prstClr val="black"/>
                      </a:solidFill>
                      <a:latin typeface="微软雅黑" panose="020B0503020204020204" pitchFamily="34" charset="-122"/>
                      <a:ea typeface="微软雅黑" panose="020B0503020204020204" pitchFamily="34" charset="-122"/>
                    </a:rPr>
                    <a:t>主数据</a:t>
                  </a:r>
                </a:p>
              </p:txBody>
            </p:sp>
          </p:grpSp>
          <p:grpSp>
            <p:nvGrpSpPr>
              <p:cNvPr id="12" name="组合 11"/>
              <p:cNvGrpSpPr/>
              <p:nvPr/>
            </p:nvGrpSpPr>
            <p:grpSpPr>
              <a:xfrm>
                <a:off x="11256940" y="2141771"/>
                <a:ext cx="658030" cy="2656158"/>
                <a:chOff x="8558242" y="1849494"/>
                <a:chExt cx="500034" cy="2018400"/>
              </a:xfrm>
              <a:solidFill>
                <a:srgbClr val="E7E6E6"/>
              </a:solidFill>
            </p:grpSpPr>
            <p:sp>
              <p:nvSpPr>
                <p:cNvPr id="50" name="圆角矩形 49"/>
                <p:cNvSpPr/>
                <p:nvPr/>
              </p:nvSpPr>
              <p:spPr bwMode="auto">
                <a:xfrm>
                  <a:off x="8558242" y="1849494"/>
                  <a:ext cx="500034" cy="2018400"/>
                </a:xfrm>
                <a:prstGeom prst="roundRect">
                  <a:avLst/>
                </a:prstGeom>
                <a:grpFill/>
                <a:ln w="6350" cap="flat" cmpd="sng" algn="ctr">
                  <a:solidFill>
                    <a:srgbClr val="E7E6E6">
                      <a:lumMod val="90000"/>
                    </a:srgbClr>
                  </a:solidFill>
                  <a:prstDash val="solid"/>
                  <a:miter lim="800000"/>
                  <a:headEnd type="none" w="med" len="med"/>
                  <a:tailEnd type="none" w="med" len="med"/>
                </a:ln>
                <a:effectLst/>
              </p:spPr>
              <p:txBody>
                <a:bodyPr wrap="none" rtlCol="0" anchor="t"/>
                <a:lstStyle/>
                <a:p>
                  <a:pPr algn="ctr" defTabSz="685783">
                    <a:defRPr/>
                  </a:pPr>
                  <a:r>
                    <a:rPr lang="en-US" altLang="zh-CN" sz="800" b="1" kern="0" dirty="0">
                      <a:solidFill>
                        <a:prstClr val="black"/>
                      </a:solidFill>
                      <a:latin typeface="微软雅黑" panose="020B0503020204020204" pitchFamily="34" charset="-122"/>
                      <a:ea typeface="微软雅黑" panose="020B0503020204020204" pitchFamily="34" charset="-122"/>
                    </a:rPr>
                    <a:t>B</a:t>
                  </a:r>
                  <a:r>
                    <a:rPr lang="zh-CN" altLang="en-US" sz="800" b="1" kern="0" dirty="0">
                      <a:solidFill>
                        <a:prstClr val="black"/>
                      </a:solidFill>
                      <a:latin typeface="微软雅黑" panose="020B0503020204020204" pitchFamily="34" charset="-122"/>
                      <a:ea typeface="微软雅黑" panose="020B0503020204020204" pitchFamily="34" charset="-122"/>
                    </a:rPr>
                    <a:t>域</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系统</a:t>
                  </a:r>
                </a:p>
              </p:txBody>
            </p:sp>
            <p:sp>
              <p:nvSpPr>
                <p:cNvPr id="51" name="矩形 50"/>
                <p:cNvSpPr/>
                <p:nvPr/>
              </p:nvSpPr>
              <p:spPr bwMode="auto">
                <a:xfrm>
                  <a:off x="8572883" y="2318952"/>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CRM</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52" name="矩形 51"/>
                <p:cNvSpPr/>
                <p:nvPr/>
              </p:nvSpPr>
              <p:spPr bwMode="auto">
                <a:xfrm>
                  <a:off x="8569991" y="2625456"/>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BSS</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8572851" y="2937346"/>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zh-CN" altLang="en-US" sz="800" b="1" kern="0" dirty="0">
                      <a:solidFill>
                        <a:prstClr val="black"/>
                      </a:solidFill>
                      <a:latin typeface="微软雅黑" panose="020B0503020204020204" pitchFamily="34" charset="-122"/>
                      <a:ea typeface="微软雅黑" panose="020B0503020204020204" pitchFamily="34" charset="-122"/>
                    </a:rPr>
                    <a:t>号卡</a:t>
                  </a:r>
                </a:p>
              </p:txBody>
            </p:sp>
            <p:sp>
              <p:nvSpPr>
                <p:cNvPr id="54" name="矩形 53"/>
                <p:cNvSpPr/>
                <p:nvPr/>
              </p:nvSpPr>
              <p:spPr bwMode="auto">
                <a:xfrm>
                  <a:off x="8576926" y="3235209"/>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3GESS</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8569990" y="3538208"/>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800" b="1" kern="0" dirty="0">
                      <a:solidFill>
                        <a:prstClr val="black"/>
                      </a:solidFill>
                      <a:latin typeface="微软雅黑" panose="020B0503020204020204" pitchFamily="34" charset="-122"/>
                      <a:ea typeface="微软雅黑" panose="020B0503020204020204" pitchFamily="34" charset="-122"/>
                    </a:rPr>
                    <a:t>…</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1281255" y="4895393"/>
                <a:ext cx="658030" cy="1502680"/>
                <a:chOff x="8575179" y="3909404"/>
                <a:chExt cx="500034" cy="1141878"/>
              </a:xfrm>
              <a:solidFill>
                <a:srgbClr val="E7E6E6"/>
              </a:solidFill>
            </p:grpSpPr>
            <p:sp>
              <p:nvSpPr>
                <p:cNvPr id="47" name="圆角矩形 46"/>
                <p:cNvSpPr/>
                <p:nvPr/>
              </p:nvSpPr>
              <p:spPr bwMode="auto">
                <a:xfrm>
                  <a:off x="8575179" y="3909404"/>
                  <a:ext cx="500034" cy="1141878"/>
                </a:xfrm>
                <a:prstGeom prst="roundRect">
                  <a:avLst/>
                </a:prstGeom>
                <a:grpFill/>
                <a:ln w="6350" cap="flat" cmpd="sng" algn="ctr">
                  <a:solidFill>
                    <a:srgbClr val="E7E6E6">
                      <a:lumMod val="90000"/>
                    </a:srgbClr>
                  </a:solidFill>
                  <a:prstDash val="solid"/>
                  <a:miter lim="800000"/>
                  <a:headEnd type="none" w="med" len="med"/>
                  <a:tailEnd type="none" w="med" len="med"/>
                </a:ln>
                <a:effectLst/>
              </p:spPr>
              <p:txBody>
                <a:bodyPr wrap="none" rtlCol="0" anchor="t"/>
                <a:lstStyle/>
                <a:p>
                  <a:pPr algn="ctr" defTabSz="685783">
                    <a:defRPr/>
                  </a:pPr>
                  <a:r>
                    <a:rPr lang="en-US" altLang="zh-CN" sz="800" b="1" kern="0" dirty="0">
                      <a:solidFill>
                        <a:prstClr val="black"/>
                      </a:solidFill>
                      <a:latin typeface="微软雅黑" panose="020B0503020204020204" pitchFamily="34" charset="-122"/>
                      <a:ea typeface="微软雅黑" panose="020B0503020204020204" pitchFamily="34" charset="-122"/>
                    </a:rPr>
                    <a:t>O</a:t>
                  </a:r>
                  <a:r>
                    <a:rPr lang="zh-CN" altLang="en-US" sz="800" b="1" kern="0" dirty="0">
                      <a:solidFill>
                        <a:prstClr val="black"/>
                      </a:solidFill>
                      <a:latin typeface="微软雅黑" panose="020B0503020204020204" pitchFamily="34" charset="-122"/>
                      <a:ea typeface="微软雅黑" panose="020B0503020204020204" pitchFamily="34" charset="-122"/>
                    </a:rPr>
                    <a:t>域</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系统</a:t>
                  </a:r>
                </a:p>
              </p:txBody>
            </p:sp>
            <p:sp>
              <p:nvSpPr>
                <p:cNvPr id="48" name="矩形 47"/>
                <p:cNvSpPr/>
                <p:nvPr/>
              </p:nvSpPr>
              <p:spPr bwMode="auto">
                <a:xfrm>
                  <a:off x="8589820" y="4378862"/>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zh-CN" altLang="en-US" sz="800" b="1" kern="0" dirty="0">
                      <a:solidFill>
                        <a:prstClr val="black"/>
                      </a:solidFill>
                      <a:latin typeface="微软雅黑" panose="020B0503020204020204" pitchFamily="34" charset="-122"/>
                      <a:ea typeface="微软雅黑" panose="020B0503020204020204" pitchFamily="34" charset="-122"/>
                    </a:rPr>
                    <a:t>公客</a:t>
                  </a:r>
                </a:p>
              </p:txBody>
            </p:sp>
            <p:sp>
              <p:nvSpPr>
                <p:cNvPr id="49" name="矩形 48"/>
                <p:cNvSpPr/>
                <p:nvPr/>
              </p:nvSpPr>
              <p:spPr bwMode="auto">
                <a:xfrm>
                  <a:off x="8589166" y="4683080"/>
                  <a:ext cx="472255" cy="264994"/>
                </a:xfrm>
                <a:prstGeom prst="rect">
                  <a:avLst/>
                </a:prstGeom>
                <a:grpFill/>
                <a:ln w="6350" cap="flat" cmpd="sng" algn="ctr">
                  <a:solidFill>
                    <a:srgbClr val="E7E6E6">
                      <a:lumMod val="90000"/>
                    </a:srgbClr>
                  </a:solidFill>
                  <a:prstDash val="solid"/>
                  <a:miter lim="800000"/>
                  <a:headEnd type="none" w="med" len="med"/>
                  <a:tailEnd type="none" w="med" len="med"/>
                </a:ln>
                <a:effectLst/>
              </p:spPr>
              <p:txBody>
                <a:bodyPr anchor="ctr"/>
                <a:lstStyle/>
                <a:p>
                  <a:pPr algn="ctr" defTabSz="685783" eaLnBrk="0" hangingPunct="0">
                    <a:defRPr/>
                  </a:pPr>
                  <a:r>
                    <a:rPr lang="en-US" altLang="zh-CN" sz="700" b="1" kern="0" dirty="0">
                      <a:solidFill>
                        <a:prstClr val="black"/>
                      </a:solidFill>
                      <a:latin typeface="微软雅黑" panose="020B0503020204020204" pitchFamily="34" charset="-122"/>
                      <a:ea typeface="微软雅黑" panose="020B0503020204020204" pitchFamily="34" charset="-122"/>
                    </a:rPr>
                    <a:t>…</a:t>
                  </a:r>
                  <a:endParaRPr lang="zh-CN" altLang="en-US" sz="700" b="1" kern="0" dirty="0">
                    <a:solidFill>
                      <a:prstClr val="black"/>
                    </a:solidFill>
                    <a:latin typeface="微软雅黑" panose="020B0503020204020204" pitchFamily="34" charset="-122"/>
                    <a:ea typeface="微软雅黑" panose="020B0503020204020204" pitchFamily="34" charset="-122"/>
                  </a:endParaRPr>
                </a:p>
              </p:txBody>
            </p:sp>
          </p:grpSp>
          <p:sp>
            <p:nvSpPr>
              <p:cNvPr id="14" name="圆角矩形 13"/>
              <p:cNvSpPr/>
              <p:nvPr/>
            </p:nvSpPr>
            <p:spPr bwMode="auto">
              <a:xfrm>
                <a:off x="1561875" y="6230366"/>
                <a:ext cx="8742971" cy="376042"/>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第三方平台</a:t>
                </a:r>
              </a:p>
            </p:txBody>
          </p:sp>
          <p:sp>
            <p:nvSpPr>
              <p:cNvPr id="15" name="上下箭头 14"/>
              <p:cNvSpPr/>
              <p:nvPr/>
            </p:nvSpPr>
            <p:spPr bwMode="auto">
              <a:xfrm>
                <a:off x="5510313" y="5854327"/>
                <a:ext cx="167592" cy="382087"/>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16" name="圆角矩形 15"/>
              <p:cNvSpPr/>
              <p:nvPr/>
            </p:nvSpPr>
            <p:spPr bwMode="auto">
              <a:xfrm>
                <a:off x="2833506" y="6269074"/>
                <a:ext cx="846092" cy="282008"/>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京东</a:t>
                </a:r>
              </a:p>
            </p:txBody>
          </p:sp>
          <p:sp>
            <p:nvSpPr>
              <p:cNvPr id="17" name="圆角矩形 16"/>
              <p:cNvSpPr/>
              <p:nvPr/>
            </p:nvSpPr>
            <p:spPr bwMode="auto">
              <a:xfrm>
                <a:off x="3761951" y="6263889"/>
                <a:ext cx="846092" cy="282008"/>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苏宁</a:t>
                </a:r>
              </a:p>
            </p:txBody>
          </p:sp>
          <p:sp>
            <p:nvSpPr>
              <p:cNvPr id="18" name="圆角矩形 17"/>
              <p:cNvSpPr/>
              <p:nvPr/>
            </p:nvSpPr>
            <p:spPr bwMode="auto">
              <a:xfrm>
                <a:off x="4676987" y="6258702"/>
                <a:ext cx="846092" cy="282008"/>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史泰博</a:t>
                </a:r>
              </a:p>
            </p:txBody>
          </p:sp>
          <p:sp>
            <p:nvSpPr>
              <p:cNvPr id="19" name="圆角矩形 18"/>
              <p:cNvSpPr/>
              <p:nvPr/>
            </p:nvSpPr>
            <p:spPr bwMode="auto">
              <a:xfrm>
                <a:off x="5589855" y="6255441"/>
                <a:ext cx="1095907" cy="285273"/>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阿里拍卖</a:t>
                </a:r>
              </a:p>
            </p:txBody>
          </p:sp>
          <p:sp>
            <p:nvSpPr>
              <p:cNvPr id="20" name="圆角矩形 19"/>
              <p:cNvSpPr/>
              <p:nvPr/>
            </p:nvSpPr>
            <p:spPr bwMode="auto">
              <a:xfrm>
                <a:off x="6737853" y="6255443"/>
                <a:ext cx="1303381" cy="290457"/>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r>
                  <a:rPr lang="en-US" altLang="zh-CN" sz="800" b="1" kern="0" dirty="0">
                    <a:solidFill>
                      <a:prstClr val="black"/>
                    </a:solidFill>
                    <a:latin typeface="微软雅黑" panose="020B0503020204020204" pitchFamily="34" charset="-122"/>
                    <a:ea typeface="微软雅黑" panose="020B0503020204020204" pitchFamily="34" charset="-122"/>
                  </a:rPr>
                  <a:t>114</a:t>
                </a:r>
                <a:r>
                  <a:rPr lang="zh-CN" altLang="en-US" sz="800" b="1" kern="0" dirty="0">
                    <a:solidFill>
                      <a:prstClr val="black"/>
                    </a:solidFill>
                    <a:latin typeface="微软雅黑" panose="020B0503020204020204" pitchFamily="34" charset="-122"/>
                    <a:ea typeface="微软雅黑" panose="020B0503020204020204" pitchFamily="34" charset="-122"/>
                  </a:rPr>
                  <a:t>商旅服务</a:t>
                </a:r>
              </a:p>
            </p:txBody>
          </p:sp>
          <p:sp>
            <p:nvSpPr>
              <p:cNvPr id="21" name="圆角矩形 20"/>
              <p:cNvSpPr/>
              <p:nvPr/>
            </p:nvSpPr>
            <p:spPr bwMode="auto">
              <a:xfrm>
                <a:off x="8127453" y="6250254"/>
                <a:ext cx="955256" cy="295644"/>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r>
                  <a:rPr lang="en-US" altLang="zh-CN" sz="800" b="1" kern="0" dirty="0">
                    <a:solidFill>
                      <a:prstClr val="black"/>
                    </a:solidFill>
                    <a:latin typeface="微软雅黑" panose="020B0503020204020204" pitchFamily="34" charset="-122"/>
                    <a:ea typeface="微软雅黑" panose="020B0503020204020204" pitchFamily="34" charset="-122"/>
                  </a:rPr>
                  <a:t>…</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22" name="TextBox 72"/>
              <p:cNvSpPr txBox="1"/>
              <p:nvPr/>
            </p:nvSpPr>
            <p:spPr>
              <a:xfrm>
                <a:off x="5720809" y="5929083"/>
                <a:ext cx="1422679" cy="427197"/>
              </a:xfrm>
              <a:prstGeom prst="rect">
                <a:avLst/>
              </a:prstGeom>
              <a:noFill/>
            </p:spPr>
            <p:txBody>
              <a:bodyPr wrap="square" lIns="110646" tIns="55323" rIns="110646" bIns="55323" rtlCol="0">
                <a:spAutoFit/>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商品、服务等</a:t>
                </a:r>
              </a:p>
            </p:txBody>
          </p:sp>
          <p:sp>
            <p:nvSpPr>
              <p:cNvPr id="23" name="圆角矩形 22"/>
              <p:cNvSpPr/>
              <p:nvPr/>
            </p:nvSpPr>
            <p:spPr bwMode="auto">
              <a:xfrm>
                <a:off x="4382191" y="1617035"/>
                <a:ext cx="7050780" cy="524735"/>
              </a:xfrm>
              <a:prstGeom prst="roundRect">
                <a:avLst/>
              </a:prstGeom>
              <a:solidFill>
                <a:srgbClr val="E7E6E6"/>
              </a:solidFill>
              <a:ln w="6350" cap="flat" cmpd="sng" algn="ctr">
                <a:solidFill>
                  <a:srgbClr val="E7E6E6">
                    <a:lumMod val="90000"/>
                  </a:srgbClr>
                </a:solidFill>
                <a:prstDash val="solid"/>
                <a:miter lim="800000"/>
                <a:headEnd type="none" w="med" len="med"/>
                <a:tailEnd type="none" w="med" len="med"/>
              </a:ln>
              <a:effectLst/>
            </p:spPr>
            <p:txBody>
              <a:bodyPr wrap="none" lIns="110646" tIns="55323" rIns="110646" bIns="55323" rtlCol="0" anchor="ctr"/>
              <a:lstStyle/>
              <a:p>
                <a:pPr algn="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外部系统</a:t>
                </a:r>
              </a:p>
            </p:txBody>
          </p:sp>
          <p:sp>
            <p:nvSpPr>
              <p:cNvPr id="24" name="上下箭头 23"/>
              <p:cNvSpPr/>
              <p:nvPr/>
            </p:nvSpPr>
            <p:spPr bwMode="auto">
              <a:xfrm>
                <a:off x="7578543" y="2141770"/>
                <a:ext cx="167210" cy="326525"/>
              </a:xfrm>
              <a:prstGeom prst="upDown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endParaRPr lang="zh-CN" altLang="en-US" sz="1400" b="1" kern="0" dirty="0">
                  <a:solidFill>
                    <a:prstClr val="black"/>
                  </a:solidFill>
                  <a:latin typeface="微软雅黑" panose="020B0503020204020204" pitchFamily="34" charset="-122"/>
                  <a:ea typeface="微软雅黑" panose="020B0503020204020204" pitchFamily="34" charset="-122"/>
                </a:endParaRPr>
              </a:p>
            </p:txBody>
          </p:sp>
          <p:sp>
            <p:nvSpPr>
              <p:cNvPr id="25" name="TextBox 79"/>
              <p:cNvSpPr txBox="1"/>
              <p:nvPr/>
            </p:nvSpPr>
            <p:spPr>
              <a:xfrm>
                <a:off x="7860575" y="2122703"/>
                <a:ext cx="2203654" cy="427197"/>
              </a:xfrm>
              <a:prstGeom prst="rect">
                <a:avLst/>
              </a:prstGeom>
              <a:noFill/>
            </p:spPr>
            <p:txBody>
              <a:bodyPr wrap="square" lIns="110646" tIns="55323" rIns="110646" bIns="55323" rtlCol="0">
                <a:spAutoFit/>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公告，监管信息等</a:t>
                </a:r>
              </a:p>
            </p:txBody>
          </p:sp>
          <p:sp>
            <p:nvSpPr>
              <p:cNvPr id="26" name="左右箭头 25"/>
              <p:cNvSpPr/>
              <p:nvPr/>
            </p:nvSpPr>
            <p:spPr bwMode="auto">
              <a:xfrm>
                <a:off x="710039" y="3882356"/>
                <a:ext cx="564063" cy="282031"/>
              </a:xfrm>
              <a:prstGeom prst="leftRightArrow">
                <a:avLst/>
              </a:prstGeom>
              <a:solidFill>
                <a:srgbClr val="E7E6E6"/>
              </a:solidFill>
              <a:ln w="6350" cap="flat" cmpd="sng" algn="ctr">
                <a:solidFill>
                  <a:srgbClr val="E7E6E6">
                    <a:lumMod val="75000"/>
                  </a:srgbClr>
                </a:solidFill>
                <a:prstDash val="solid"/>
                <a:miter lim="800000"/>
                <a:headEnd type="none" w="med" len="med"/>
                <a:tailEnd type="none" w="med" len="med"/>
              </a:ln>
              <a:effectLst/>
            </p:spPr>
            <p:txBody>
              <a:bodyPr wrap="none" lIns="110646" tIns="55323" rIns="110646" bIns="55323" rtlCol="0" anchor="ctr"/>
              <a:lstStyle/>
              <a:p>
                <a:pPr algn="ctr" defTabSz="685783">
                  <a:defRPr/>
                </a:pP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bwMode="gray">
              <a:xfrm>
                <a:off x="1925163" y="3893276"/>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采购需求</a:t>
                </a:r>
              </a:p>
            </p:txBody>
          </p:sp>
          <p:sp>
            <p:nvSpPr>
              <p:cNvPr id="28" name="矩形 27"/>
              <p:cNvSpPr/>
              <p:nvPr/>
            </p:nvSpPr>
            <p:spPr bwMode="gray">
              <a:xfrm>
                <a:off x="1925163" y="4325533"/>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采购方案</a:t>
                </a:r>
              </a:p>
            </p:txBody>
          </p:sp>
          <p:sp>
            <p:nvSpPr>
              <p:cNvPr id="29" name="矩形 28"/>
              <p:cNvSpPr/>
              <p:nvPr/>
            </p:nvSpPr>
            <p:spPr bwMode="auto">
              <a:xfrm>
                <a:off x="4971030" y="3479311"/>
                <a:ext cx="1286262" cy="1492478"/>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w="med" len="med"/>
              </a:ln>
              <a:effectLst/>
            </p:spPr>
            <p:txBody>
              <a:bodyPr wrap="none" lIns="110646" tIns="55323" rIns="110646" bIns="55323" rtlCol="0" anchor="t"/>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采购管理子系统</a:t>
                </a:r>
              </a:p>
            </p:txBody>
          </p:sp>
          <p:sp>
            <p:nvSpPr>
              <p:cNvPr id="30" name="矩形 29"/>
              <p:cNvSpPr/>
              <p:nvPr/>
            </p:nvSpPr>
            <p:spPr bwMode="gray">
              <a:xfrm>
                <a:off x="5154413" y="3898826"/>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采购结果</a:t>
                </a:r>
              </a:p>
            </p:txBody>
          </p:sp>
          <p:sp>
            <p:nvSpPr>
              <p:cNvPr id="31" name="矩形 30"/>
              <p:cNvSpPr/>
              <p:nvPr/>
            </p:nvSpPr>
            <p:spPr bwMode="gray">
              <a:xfrm>
                <a:off x="5157068" y="4330850"/>
                <a:ext cx="928312"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合同</a:t>
                </a:r>
                <a:r>
                  <a:rPr lang="en-US" altLang="zh-CN" sz="800" b="1" kern="0" dirty="0">
                    <a:solidFill>
                      <a:prstClr val="black"/>
                    </a:solidFill>
                    <a:latin typeface="微软雅黑" panose="020B0503020204020204" pitchFamily="34" charset="-122"/>
                    <a:ea typeface="微软雅黑" panose="020B0503020204020204" pitchFamily="34" charset="-122"/>
                  </a:rPr>
                  <a:t>/</a:t>
                </a:r>
                <a:r>
                  <a:rPr lang="zh-CN" altLang="en-US" sz="800" b="1" kern="0" dirty="0">
                    <a:solidFill>
                      <a:prstClr val="black"/>
                    </a:solidFill>
                    <a:latin typeface="微软雅黑" panose="020B0503020204020204" pitchFamily="34" charset="-122"/>
                    <a:ea typeface="微软雅黑" panose="020B0503020204020204" pitchFamily="34" charset="-122"/>
                  </a:rPr>
                  <a:t>协议</a:t>
                </a:r>
              </a:p>
            </p:txBody>
          </p:sp>
          <p:cxnSp>
            <p:nvCxnSpPr>
              <p:cNvPr id="32" name="直接箭头连接符 31"/>
              <p:cNvCxnSpPr>
                <a:stCxn id="77" idx="3"/>
                <a:endCxn id="78" idx="1"/>
              </p:cNvCxnSpPr>
              <p:nvPr/>
            </p:nvCxnSpPr>
            <p:spPr>
              <a:xfrm flipV="1">
                <a:off x="3094120" y="4212367"/>
                <a:ext cx="288657" cy="5508"/>
              </a:xfrm>
              <a:prstGeom prst="straightConnector1">
                <a:avLst/>
              </a:prstGeom>
              <a:noFill/>
              <a:ln w="19050" cap="flat" cmpd="sng" algn="ctr">
                <a:solidFill>
                  <a:srgbClr val="70AD47"/>
                </a:solidFill>
                <a:prstDash val="solid"/>
                <a:miter lim="800000"/>
                <a:tailEnd type="arrow"/>
              </a:ln>
              <a:effectLst/>
            </p:spPr>
          </p:cxnSp>
          <p:cxnSp>
            <p:nvCxnSpPr>
              <p:cNvPr id="33" name="直接箭头连接符 32"/>
              <p:cNvCxnSpPr>
                <a:stCxn id="78" idx="3"/>
                <a:endCxn id="29" idx="1"/>
              </p:cNvCxnSpPr>
              <p:nvPr/>
            </p:nvCxnSpPr>
            <p:spPr>
              <a:xfrm>
                <a:off x="4629762" y="4212367"/>
                <a:ext cx="341268" cy="13183"/>
              </a:xfrm>
              <a:prstGeom prst="straightConnector1">
                <a:avLst/>
              </a:prstGeom>
              <a:noFill/>
              <a:ln w="19050" cap="flat" cmpd="sng" algn="ctr">
                <a:solidFill>
                  <a:srgbClr val="70AD47"/>
                </a:solidFill>
                <a:prstDash val="solid"/>
                <a:miter lim="800000"/>
                <a:tailEnd type="arrow"/>
              </a:ln>
              <a:effectLst/>
            </p:spPr>
          </p:cxnSp>
          <p:sp>
            <p:nvSpPr>
              <p:cNvPr id="34" name="矩形 33"/>
              <p:cNvSpPr/>
              <p:nvPr/>
            </p:nvSpPr>
            <p:spPr bwMode="gray">
              <a:xfrm>
                <a:off x="6919807" y="3801475"/>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专业市场</a:t>
                </a:r>
              </a:p>
            </p:txBody>
          </p:sp>
          <p:sp>
            <p:nvSpPr>
              <p:cNvPr id="35" name="矩形 34"/>
              <p:cNvSpPr/>
              <p:nvPr/>
            </p:nvSpPr>
            <p:spPr bwMode="gray">
              <a:xfrm>
                <a:off x="6919807" y="4600197"/>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电子超市</a:t>
                </a:r>
              </a:p>
            </p:txBody>
          </p:sp>
          <p:sp>
            <p:nvSpPr>
              <p:cNvPr id="36" name="矩形 35"/>
              <p:cNvSpPr/>
              <p:nvPr/>
            </p:nvSpPr>
            <p:spPr bwMode="gray">
              <a:xfrm>
                <a:off x="6919159" y="4190017"/>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公开市场</a:t>
                </a:r>
              </a:p>
            </p:txBody>
          </p:sp>
          <p:sp>
            <p:nvSpPr>
              <p:cNvPr id="37" name="矩形 36"/>
              <p:cNvSpPr/>
              <p:nvPr/>
            </p:nvSpPr>
            <p:spPr bwMode="gray">
              <a:xfrm>
                <a:off x="9123459" y="3811559"/>
                <a:ext cx="940771" cy="33107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库存管理</a:t>
                </a:r>
              </a:p>
            </p:txBody>
          </p:sp>
          <p:sp>
            <p:nvSpPr>
              <p:cNvPr id="38" name="矩形 37"/>
              <p:cNvSpPr/>
              <p:nvPr/>
            </p:nvSpPr>
            <p:spPr bwMode="gray">
              <a:xfrm>
                <a:off x="9123459" y="4229275"/>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物流管理</a:t>
                </a:r>
              </a:p>
            </p:txBody>
          </p:sp>
          <p:cxnSp>
            <p:nvCxnSpPr>
              <p:cNvPr id="39" name="直接箭头连接符 38"/>
              <p:cNvCxnSpPr>
                <a:stCxn id="29" idx="3"/>
                <a:endCxn id="79" idx="1"/>
              </p:cNvCxnSpPr>
              <p:nvPr/>
            </p:nvCxnSpPr>
            <p:spPr>
              <a:xfrm>
                <a:off x="6257290" y="4225549"/>
                <a:ext cx="348254" cy="5917"/>
              </a:xfrm>
              <a:prstGeom prst="straightConnector1">
                <a:avLst/>
              </a:prstGeom>
              <a:noFill/>
              <a:ln w="19050" cap="flat" cmpd="sng" algn="ctr">
                <a:solidFill>
                  <a:srgbClr val="70AD47"/>
                </a:solidFill>
                <a:prstDash val="solid"/>
                <a:miter lim="800000"/>
                <a:tailEnd type="arrow"/>
              </a:ln>
              <a:effectLst/>
            </p:spPr>
          </p:cxnSp>
          <p:sp>
            <p:nvSpPr>
              <p:cNvPr id="40" name="矩形 39"/>
              <p:cNvSpPr/>
              <p:nvPr/>
            </p:nvSpPr>
            <p:spPr bwMode="gray">
              <a:xfrm>
                <a:off x="9123459" y="4616440"/>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处置竞价</a:t>
                </a:r>
              </a:p>
            </p:txBody>
          </p:sp>
          <p:sp>
            <p:nvSpPr>
              <p:cNvPr id="41" name="TextBox 25"/>
              <p:cNvSpPr txBox="1"/>
              <p:nvPr/>
            </p:nvSpPr>
            <p:spPr>
              <a:xfrm>
                <a:off x="4535029" y="1607214"/>
                <a:ext cx="1108626" cy="615871"/>
              </a:xfrm>
              <a:prstGeom prst="rect">
                <a:avLst/>
              </a:prstGeom>
              <a:noFill/>
            </p:spPr>
            <p:txBody>
              <a:bodyPr wrap="none" rtlCol="0">
                <a:spAutoFit/>
              </a:bodyP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国家招投标</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公共服务平台</a:t>
                </a:r>
              </a:p>
            </p:txBody>
          </p:sp>
          <p:sp>
            <p:nvSpPr>
              <p:cNvPr id="42" name="TextBox 88"/>
              <p:cNvSpPr txBox="1"/>
              <p:nvPr/>
            </p:nvSpPr>
            <p:spPr>
              <a:xfrm>
                <a:off x="5908180" y="1607214"/>
                <a:ext cx="1392890" cy="615871"/>
              </a:xfrm>
              <a:prstGeom prst="rect">
                <a:avLst/>
              </a:prstGeom>
              <a:noFill/>
            </p:spPr>
            <p:txBody>
              <a:bodyPr wrap="none" rtlCol="0">
                <a:spAutoFit/>
              </a:bodyP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工信部通信招投标</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管理平台</a:t>
                </a:r>
              </a:p>
            </p:txBody>
          </p:sp>
          <p:sp>
            <p:nvSpPr>
              <p:cNvPr id="43" name="TextBox 89"/>
              <p:cNvSpPr txBox="1"/>
              <p:nvPr/>
            </p:nvSpPr>
            <p:spPr>
              <a:xfrm>
                <a:off x="7586874" y="1617035"/>
                <a:ext cx="1392890" cy="615871"/>
              </a:xfrm>
              <a:prstGeom prst="rect">
                <a:avLst/>
              </a:prstGeom>
              <a:noFill/>
            </p:spPr>
            <p:txBody>
              <a:bodyPr wrap="none" rtlCol="0">
                <a:spAutoFit/>
              </a:bodyP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中国采购与招标网</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平台</a:t>
                </a:r>
              </a:p>
            </p:txBody>
          </p:sp>
          <p:sp>
            <p:nvSpPr>
              <p:cNvPr id="44" name="TextBox 90"/>
              <p:cNvSpPr txBox="1"/>
              <p:nvPr/>
            </p:nvSpPr>
            <p:spPr>
              <a:xfrm>
                <a:off x="9330895" y="1607214"/>
                <a:ext cx="966496" cy="615871"/>
              </a:xfrm>
              <a:prstGeom prst="rect">
                <a:avLst/>
              </a:prstGeom>
              <a:noFill/>
            </p:spPr>
            <p:txBody>
              <a:bodyPr wrap="none" rtlCol="0">
                <a:spAutoFit/>
              </a:bodyPr>
              <a:lstStyle/>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第三方信用</a:t>
                </a:r>
                <a:endParaRPr lang="en-US" altLang="zh-CN" sz="800" b="1" kern="0" dirty="0">
                  <a:solidFill>
                    <a:prstClr val="black"/>
                  </a:solidFill>
                  <a:latin typeface="微软雅黑" panose="020B0503020204020204" pitchFamily="34" charset="-122"/>
                  <a:ea typeface="微软雅黑" panose="020B0503020204020204" pitchFamily="34" charset="-122"/>
                </a:endParaRPr>
              </a:p>
              <a:p>
                <a:pPr algn="ct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平台等</a:t>
                </a:r>
              </a:p>
            </p:txBody>
          </p:sp>
          <p:sp>
            <p:nvSpPr>
              <p:cNvPr id="45" name="矩形 44"/>
              <p:cNvSpPr/>
              <p:nvPr/>
            </p:nvSpPr>
            <p:spPr bwMode="gray">
              <a:xfrm>
                <a:off x="3564813" y="3876575"/>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电子招标</a:t>
                </a:r>
              </a:p>
            </p:txBody>
          </p:sp>
          <p:sp>
            <p:nvSpPr>
              <p:cNvPr id="46" name="矩形 45"/>
              <p:cNvSpPr/>
              <p:nvPr/>
            </p:nvSpPr>
            <p:spPr bwMode="gray">
              <a:xfrm>
                <a:off x="3564813" y="4308832"/>
                <a:ext cx="940771" cy="30052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headEnd/>
                <a:tailEnd/>
              </a:ln>
              <a:effectLst/>
            </p:spPr>
            <p:txBody>
              <a:bodyPr wrap="none" lIns="110646" tIns="55323" rIns="110646" bIns="55323" rtlCol="0" anchor="ctr">
                <a:flatTx/>
              </a:bodyPr>
              <a:lstStyle/>
              <a:p>
                <a:pPr defTabSz="685783">
                  <a:defRPr/>
                </a:pPr>
                <a:r>
                  <a:rPr lang="zh-CN" altLang="en-US" sz="800" b="1" kern="0" dirty="0">
                    <a:solidFill>
                      <a:prstClr val="black"/>
                    </a:solidFill>
                    <a:latin typeface="微软雅黑" panose="020B0503020204020204" pitchFamily="34" charset="-122"/>
                    <a:ea typeface="微软雅黑" panose="020B0503020204020204" pitchFamily="34" charset="-122"/>
                  </a:rPr>
                  <a:t>电子</a:t>
                </a:r>
                <a:r>
                  <a:rPr lang="zh-CN" altLang="en-US" sz="800" b="1" kern="0" dirty="0" smtClean="0">
                    <a:solidFill>
                      <a:prstClr val="black"/>
                    </a:solidFill>
                    <a:latin typeface="微软雅黑" panose="020B0503020204020204" pitchFamily="34" charset="-122"/>
                    <a:ea typeface="微软雅黑" panose="020B0503020204020204" pitchFamily="34" charset="-122"/>
                  </a:rPr>
                  <a:t>谈判</a:t>
                </a:r>
                <a:endParaRPr lang="zh-CN" altLang="en-US" sz="800" b="1" kern="0" dirty="0">
                  <a:solidFill>
                    <a:prstClr val="black"/>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726185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Documents and Settings\t11318\桌面\揭开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883" y="-2890"/>
            <a:ext cx="6629519" cy="5143500"/>
          </a:xfrm>
          <a:prstGeom prst="rect">
            <a:avLst/>
          </a:prstGeom>
          <a:solidFill>
            <a:srgbClr val="E3741A"/>
          </a:solidFill>
          <a:ln>
            <a:noFill/>
          </a:ln>
          <a:effectLst>
            <a:outerShdw dist="17961" dir="2700000" algn="ctr" rotWithShape="0">
              <a:srgbClr val="999999"/>
            </a:outerShdw>
          </a:effectLst>
          <a:extLst>
            <a:ext uri="{91240B29-F687-4F45-9708-019B960494DF}">
              <a14:hiddenLine xmlns:a14="http://schemas.microsoft.com/office/drawing/2010/main" w="9525" algn="ctr">
                <a:solidFill>
                  <a:srgbClr val="000000"/>
                </a:solidFill>
                <a:round/>
                <a:headEnd/>
                <a:tailEnd/>
              </a14:hiddenLine>
            </a:ext>
          </a:extLst>
        </p:spPr>
      </p:pic>
      <p:sp>
        <p:nvSpPr>
          <p:cNvPr id="7171" name="Rectangle 6"/>
          <p:cNvSpPr>
            <a:spLocks noChangeArrowheads="1"/>
          </p:cNvSpPr>
          <p:nvPr/>
        </p:nvSpPr>
        <p:spPr bwMode="auto">
          <a:xfrm>
            <a:off x="16" y="0"/>
            <a:ext cx="2513291" cy="5143500"/>
          </a:xfrm>
          <a:prstGeom prst="rect">
            <a:avLst/>
          </a:prstGeom>
          <a:gradFill rotWithShape="1">
            <a:gsLst>
              <a:gs pos="0">
                <a:srgbClr val="FCFCFC"/>
              </a:gs>
              <a:gs pos="50000">
                <a:srgbClr val="FDFDFD"/>
              </a:gs>
              <a:gs pos="100000">
                <a:srgbClr val="FEFEFE"/>
              </a:gs>
            </a:gsLst>
            <a:lin ang="81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91421" tIns="45711" rIns="91421" bIns="45711" anchor="ctr"/>
          <a:lstStyle/>
          <a:p>
            <a:pPr algn="ctr" defTabSz="914196" eaLnBrk="0" fontAlgn="base" hangingPunct="0">
              <a:spcBef>
                <a:spcPct val="0"/>
              </a:spcBef>
              <a:spcAft>
                <a:spcPct val="0"/>
              </a:spcAft>
            </a:pPr>
            <a:endParaRPr lang="en-US" altLang="zh-CN" b="1">
              <a:solidFill>
                <a:srgbClr val="C00000"/>
              </a:solidFill>
            </a:endParaRPr>
          </a:p>
        </p:txBody>
      </p:sp>
      <p:pic>
        <p:nvPicPr>
          <p:cNvPr id="7172"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3563" y="654844"/>
            <a:ext cx="1344706"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Box 8"/>
          <p:cNvSpPr txBox="1">
            <a:spLocks noChangeArrowheads="1"/>
          </p:cNvSpPr>
          <p:nvPr/>
        </p:nvSpPr>
        <p:spPr bwMode="auto">
          <a:xfrm>
            <a:off x="2513958" y="1739088"/>
            <a:ext cx="2100132"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公司介绍</a:t>
            </a:r>
            <a:endParaRPr lang="zh-CN" altLang="en-US" sz="2000" dirty="0">
              <a:solidFill>
                <a:srgbClr val="DD462F"/>
              </a:solidFill>
              <a:latin typeface="微软雅黑" pitchFamily="34" charset="-122"/>
              <a:sym typeface="微软雅黑" pitchFamily="34" charset="-122"/>
            </a:endParaRPr>
          </a:p>
        </p:txBody>
      </p:sp>
      <p:sp>
        <p:nvSpPr>
          <p:cNvPr id="7177" name="矩形 13"/>
          <p:cNvSpPr>
            <a:spLocks noChangeArrowheads="1"/>
          </p:cNvSpPr>
          <p:nvPr/>
        </p:nvSpPr>
        <p:spPr bwMode="auto">
          <a:xfrm>
            <a:off x="1270734" y="1604177"/>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01</a:t>
            </a:r>
            <a:endParaRPr lang="zh-CN" altLang="en-US" sz="4400" dirty="0">
              <a:solidFill>
                <a:srgbClr val="DD462F"/>
              </a:solidFill>
              <a:sym typeface="微软雅黑" pitchFamily="34" charset="-122"/>
            </a:endParaRPr>
          </a:p>
        </p:txBody>
      </p:sp>
      <p:sp>
        <p:nvSpPr>
          <p:cNvPr id="7181" name="TextBox 8"/>
          <p:cNvSpPr txBox="1">
            <a:spLocks noChangeArrowheads="1"/>
          </p:cNvSpPr>
          <p:nvPr/>
        </p:nvSpPr>
        <p:spPr bwMode="auto">
          <a:xfrm>
            <a:off x="523618" y="357297"/>
            <a:ext cx="1619597" cy="646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1" rIns="91421" bIns="45711" anchor="ctr">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zh-CN" altLang="en-US" sz="3600" b="1" dirty="0">
                <a:solidFill>
                  <a:srgbClr val="E44D0A"/>
                </a:solidFill>
                <a:latin typeface="微软雅黑" pitchFamily="34" charset="-122"/>
                <a:sym typeface="微软雅黑" pitchFamily="34" charset="-122"/>
              </a:rPr>
              <a:t>目录</a:t>
            </a:r>
          </a:p>
        </p:txBody>
      </p:sp>
      <p:sp>
        <p:nvSpPr>
          <p:cNvPr id="7182" name="文本框 4"/>
          <p:cNvSpPr txBox="1">
            <a:spLocks noChangeArrowheads="1"/>
          </p:cNvSpPr>
          <p:nvPr/>
        </p:nvSpPr>
        <p:spPr bwMode="auto">
          <a:xfrm>
            <a:off x="523606" y="945369"/>
            <a:ext cx="1580402" cy="4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en-US" altLang="zh-CN" sz="2000" dirty="0">
                <a:solidFill>
                  <a:srgbClr val="E44D0A"/>
                </a:solidFill>
                <a:latin typeface="微软雅黑" pitchFamily="34" charset="-122"/>
                <a:sym typeface="微软雅黑" pitchFamily="34" charset="-122"/>
              </a:rPr>
              <a:t>CONTENTS</a:t>
            </a:r>
            <a:endParaRPr lang="zh-CN" altLang="en-US" sz="2000" dirty="0">
              <a:solidFill>
                <a:srgbClr val="E44D0A"/>
              </a:solidFill>
              <a:latin typeface="微软雅黑" pitchFamily="34" charset="-122"/>
              <a:sym typeface="微软雅黑" pitchFamily="34" charset="-122"/>
            </a:endParaRPr>
          </a:p>
        </p:txBody>
      </p:sp>
      <p:sp>
        <p:nvSpPr>
          <p:cNvPr id="18" name="TextBox 8"/>
          <p:cNvSpPr txBox="1">
            <a:spLocks noChangeArrowheads="1"/>
          </p:cNvSpPr>
          <p:nvPr/>
        </p:nvSpPr>
        <p:spPr bwMode="auto">
          <a:xfrm>
            <a:off x="2502883" y="2381499"/>
            <a:ext cx="2111219"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产品介绍</a:t>
            </a:r>
            <a:endParaRPr lang="zh-CN" altLang="en-US" sz="2000" dirty="0">
              <a:solidFill>
                <a:srgbClr val="DD462F"/>
              </a:solidFill>
              <a:latin typeface="微软雅黑" pitchFamily="34" charset="-122"/>
              <a:sym typeface="微软雅黑" pitchFamily="34" charset="-122"/>
            </a:endParaRPr>
          </a:p>
        </p:txBody>
      </p:sp>
      <p:sp>
        <p:nvSpPr>
          <p:cNvPr id="19" name="矩形 13"/>
          <p:cNvSpPr>
            <a:spLocks noChangeArrowheads="1"/>
          </p:cNvSpPr>
          <p:nvPr/>
        </p:nvSpPr>
        <p:spPr bwMode="auto">
          <a:xfrm>
            <a:off x="1270734" y="2246588"/>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02</a:t>
            </a:r>
            <a:endParaRPr lang="zh-CN" altLang="en-US" sz="4400" dirty="0">
              <a:solidFill>
                <a:srgbClr val="DD462F"/>
              </a:solidFill>
              <a:sym typeface="微软雅黑" pitchFamily="34" charset="-122"/>
            </a:endParaRPr>
          </a:p>
        </p:txBody>
      </p:sp>
      <p:sp>
        <p:nvSpPr>
          <p:cNvPr id="20" name="TextBox 8"/>
          <p:cNvSpPr txBox="1">
            <a:spLocks noChangeArrowheads="1"/>
          </p:cNvSpPr>
          <p:nvPr/>
        </p:nvSpPr>
        <p:spPr bwMode="auto">
          <a:xfrm>
            <a:off x="2523393" y="3023907"/>
            <a:ext cx="2090698" cy="55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平台特色</a:t>
            </a:r>
            <a:endParaRPr lang="zh-CN" altLang="en-US" sz="2000" dirty="0">
              <a:solidFill>
                <a:srgbClr val="DD462F"/>
              </a:solidFill>
              <a:latin typeface="微软雅黑" pitchFamily="34" charset="-122"/>
              <a:sym typeface="微软雅黑" pitchFamily="34" charset="-122"/>
            </a:endParaRPr>
          </a:p>
        </p:txBody>
      </p:sp>
      <p:sp>
        <p:nvSpPr>
          <p:cNvPr id="21" name="矩形 13"/>
          <p:cNvSpPr>
            <a:spLocks noChangeArrowheads="1"/>
          </p:cNvSpPr>
          <p:nvPr/>
        </p:nvSpPr>
        <p:spPr bwMode="auto">
          <a:xfrm>
            <a:off x="1270734" y="2888996"/>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03</a:t>
            </a:r>
            <a:endParaRPr lang="zh-CN" altLang="en-US" sz="4400" dirty="0">
              <a:solidFill>
                <a:srgbClr val="DD462F"/>
              </a:solidFill>
              <a:sym typeface="微软雅黑" pitchFamily="34" charset="-122"/>
            </a:endParaRPr>
          </a:p>
        </p:txBody>
      </p:sp>
      <p:sp>
        <p:nvSpPr>
          <p:cNvPr id="22" name="TextBox 8"/>
          <p:cNvSpPr txBox="1">
            <a:spLocks noChangeArrowheads="1"/>
          </p:cNvSpPr>
          <p:nvPr/>
        </p:nvSpPr>
        <p:spPr bwMode="auto">
          <a:xfrm>
            <a:off x="2523393" y="3625602"/>
            <a:ext cx="2090698" cy="5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400" b="1" dirty="0" smtClean="0">
                <a:solidFill>
                  <a:srgbClr val="DD462F"/>
                </a:solidFill>
                <a:latin typeface="微软雅黑" pitchFamily="34" charset="-122"/>
                <a:sym typeface="微软雅黑" pitchFamily="34" charset="-122"/>
              </a:rPr>
              <a:t>我们实践</a:t>
            </a:r>
            <a:endParaRPr lang="zh-CN" altLang="en-US" sz="2400" b="1" dirty="0">
              <a:solidFill>
                <a:srgbClr val="DD462F"/>
              </a:solidFill>
              <a:latin typeface="微软雅黑" pitchFamily="34" charset="-122"/>
              <a:sym typeface="微软雅黑" pitchFamily="34" charset="-122"/>
            </a:endParaRPr>
          </a:p>
        </p:txBody>
      </p:sp>
      <p:sp>
        <p:nvSpPr>
          <p:cNvPr id="23" name="矩形 13"/>
          <p:cNvSpPr>
            <a:spLocks noChangeArrowheads="1"/>
          </p:cNvSpPr>
          <p:nvPr/>
        </p:nvSpPr>
        <p:spPr bwMode="auto">
          <a:xfrm>
            <a:off x="1270734" y="3531407"/>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b="1" dirty="0">
                <a:solidFill>
                  <a:srgbClr val="DD462F"/>
                </a:solidFill>
                <a:sym typeface="微软雅黑" pitchFamily="34" charset="-122"/>
              </a:rPr>
              <a:t>04</a:t>
            </a:r>
            <a:endParaRPr lang="zh-CN" altLang="en-US" sz="4400" b="1" dirty="0">
              <a:solidFill>
                <a:srgbClr val="DD462F"/>
              </a:solidFill>
              <a:sym typeface="微软雅黑" pitchFamily="34" charset="-122"/>
            </a:endParaRPr>
          </a:p>
        </p:txBody>
      </p:sp>
    </p:spTree>
    <p:extLst>
      <p:ext uri="{BB962C8B-B14F-4D97-AF65-F5344CB8AC3E}">
        <p14:creationId xmlns:p14="http://schemas.microsoft.com/office/powerpoint/2010/main" val="3978881602"/>
      </p:ext>
    </p:extLst>
  </p:cSld>
  <p:clrMapOvr>
    <a:masterClrMapping/>
  </p:clrMapOvr>
  <p:transition spd="slow">
    <p:strips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31</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
        <p:nvSpPr>
          <p:cNvPr id="16" name="标题 2"/>
          <p:cNvSpPr txBox="1">
            <a:spLocks/>
          </p:cNvSpPr>
          <p:nvPr/>
        </p:nvSpPr>
        <p:spPr bwMode="auto">
          <a:xfrm>
            <a:off x="323528" y="195585"/>
            <a:ext cx="6907212" cy="434256"/>
          </a:xfrm>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dirty="0" smtClean="0"/>
              <a:t>能力承载</a:t>
            </a:r>
            <a:r>
              <a:rPr lang="en-US" altLang="zh-CN" dirty="0" smtClean="0"/>
              <a:t>-</a:t>
            </a:r>
            <a:r>
              <a:rPr lang="zh-CN" altLang="en-US" dirty="0" smtClean="0"/>
              <a:t>运营支撑</a:t>
            </a:r>
            <a:endParaRPr lang="zh-CN" altLang="en-US" dirty="0"/>
          </a:p>
        </p:txBody>
      </p:sp>
      <p:sp>
        <p:nvSpPr>
          <p:cNvPr id="31" name="iṩľídè">
            <a:extLst>
              <a:ext uri="{FF2B5EF4-FFF2-40B4-BE49-F238E27FC236}">
                <a16:creationId xmlns:a16="http://schemas.microsoft.com/office/drawing/2014/main" id="{761D0211-917B-46E3-B2E8-95B1597DE37F}"/>
              </a:ext>
            </a:extLst>
          </p:cNvPr>
          <p:cNvSpPr/>
          <p:nvPr/>
        </p:nvSpPr>
        <p:spPr bwMode="auto">
          <a:xfrm>
            <a:off x="3166739" y="4073015"/>
            <a:ext cx="696405" cy="705251"/>
          </a:xfrm>
          <a:prstGeom prst="ellipse">
            <a:avLst/>
          </a:prstGeom>
          <a:solidFill>
            <a:srgbClr val="C7000B"/>
          </a:solidFill>
          <a:ln>
            <a:noFill/>
          </a:ln>
          <a:extLst/>
        </p:spPr>
        <p:txBody>
          <a:bodyPr wrap="none" lIns="89990" tIns="46795" rIns="89990" bIns="46795" anchor="ctr">
            <a:normAutofit/>
          </a:bodyPr>
          <a:lstStyle/>
          <a:p>
            <a:pPr algn="ctr" defTabSz="1151477">
              <a:defRPr/>
            </a:pPr>
            <a:r>
              <a:rPr lang="en-US" altLang="zh-CN" sz="2000" dirty="0">
                <a:solidFill>
                  <a:srgbClr val="FFFFFF"/>
                </a:solidFill>
                <a:latin typeface="Impact" panose="020B0806030902050204" pitchFamily="34" charset="0"/>
                <a:ea typeface="宋体" panose="02010600030101010101" pitchFamily="2" charset="-122"/>
              </a:rPr>
              <a:t>01</a:t>
            </a:r>
          </a:p>
        </p:txBody>
      </p:sp>
      <p:sp>
        <p:nvSpPr>
          <p:cNvPr id="32" name="ïṥļiḑê">
            <a:extLst>
              <a:ext uri="{FF2B5EF4-FFF2-40B4-BE49-F238E27FC236}">
                <a16:creationId xmlns:a16="http://schemas.microsoft.com/office/drawing/2014/main" id="{4E708249-C925-4C71-90BC-0BFC22777577}"/>
              </a:ext>
            </a:extLst>
          </p:cNvPr>
          <p:cNvSpPr/>
          <p:nvPr/>
        </p:nvSpPr>
        <p:spPr bwMode="auto">
          <a:xfrm>
            <a:off x="2630732" y="3078193"/>
            <a:ext cx="710455" cy="719480"/>
          </a:xfrm>
          <a:prstGeom prst="ellipse">
            <a:avLst/>
          </a:prstGeom>
          <a:solidFill>
            <a:srgbClr val="C7000B"/>
          </a:solidFill>
          <a:ln>
            <a:noFill/>
          </a:ln>
          <a:extLst/>
        </p:spPr>
        <p:txBody>
          <a:bodyPr wrap="none" lIns="89990" tIns="46795" rIns="89990" bIns="46795" anchor="ctr">
            <a:normAutofit lnSpcReduction="10000"/>
          </a:bodyPr>
          <a:lstStyle/>
          <a:p>
            <a:pPr algn="ctr" defTabSz="1151477">
              <a:defRPr/>
            </a:pPr>
            <a:r>
              <a:rPr lang="en-US" altLang="zh-CN" sz="2800" dirty="0">
                <a:solidFill>
                  <a:srgbClr val="FFFFFF"/>
                </a:solidFill>
                <a:latin typeface="Impact" panose="020B0806030902050204" pitchFamily="34" charset="0"/>
                <a:ea typeface="宋体" panose="02010600030101010101" pitchFamily="2" charset="-122"/>
              </a:rPr>
              <a:t>02</a:t>
            </a:r>
          </a:p>
        </p:txBody>
      </p:sp>
      <p:sp>
        <p:nvSpPr>
          <p:cNvPr id="33" name="iṧ1iḋe">
            <a:extLst>
              <a:ext uri="{FF2B5EF4-FFF2-40B4-BE49-F238E27FC236}">
                <a16:creationId xmlns:a16="http://schemas.microsoft.com/office/drawing/2014/main" id="{290B9A5F-3734-468D-944B-46D6ED5D2DC7}"/>
              </a:ext>
            </a:extLst>
          </p:cNvPr>
          <p:cNvSpPr/>
          <p:nvPr/>
        </p:nvSpPr>
        <p:spPr bwMode="auto">
          <a:xfrm>
            <a:off x="3833286" y="2897168"/>
            <a:ext cx="798724" cy="810381"/>
          </a:xfrm>
          <a:prstGeom prst="ellipse">
            <a:avLst/>
          </a:prstGeom>
          <a:solidFill>
            <a:srgbClr val="C7000B"/>
          </a:solidFill>
          <a:ln>
            <a:noFill/>
          </a:ln>
          <a:extLst/>
        </p:spPr>
        <p:txBody>
          <a:bodyPr wrap="none" lIns="89990" tIns="46795" rIns="89990" bIns="46795" anchor="ctr">
            <a:normAutofit/>
          </a:bodyPr>
          <a:lstStyle/>
          <a:p>
            <a:pPr algn="ctr" defTabSz="1151477">
              <a:defRPr/>
            </a:pPr>
            <a:r>
              <a:rPr lang="en-US" altLang="zh-CN" sz="2000" dirty="0">
                <a:solidFill>
                  <a:srgbClr val="FFFFFF"/>
                </a:solidFill>
                <a:latin typeface="Impact" panose="020B0806030902050204" pitchFamily="34" charset="0"/>
                <a:ea typeface="宋体" panose="02010600030101010101" pitchFamily="2" charset="-122"/>
              </a:rPr>
              <a:t>03</a:t>
            </a:r>
          </a:p>
        </p:txBody>
      </p:sp>
      <p:sp>
        <p:nvSpPr>
          <p:cNvPr id="34" name="íṧlíḋe">
            <a:extLst>
              <a:ext uri="{FF2B5EF4-FFF2-40B4-BE49-F238E27FC236}">
                <a16:creationId xmlns:a16="http://schemas.microsoft.com/office/drawing/2014/main" id="{FEB2789F-5C81-46F9-9224-F6FB219B4554}"/>
              </a:ext>
            </a:extLst>
          </p:cNvPr>
          <p:cNvSpPr/>
          <p:nvPr/>
        </p:nvSpPr>
        <p:spPr bwMode="auto">
          <a:xfrm>
            <a:off x="5954489" y="2424798"/>
            <a:ext cx="583632" cy="591046"/>
          </a:xfrm>
          <a:prstGeom prst="ellipse">
            <a:avLst/>
          </a:prstGeom>
          <a:solidFill>
            <a:srgbClr val="C7000B"/>
          </a:solidFill>
          <a:ln>
            <a:noFill/>
          </a:ln>
          <a:extLst/>
        </p:spPr>
        <p:txBody>
          <a:bodyPr wrap="none" lIns="89990" tIns="46795" rIns="89990" bIns="46795" anchor="ctr">
            <a:normAutofit fontScale="92500" lnSpcReduction="20000"/>
          </a:bodyPr>
          <a:lstStyle/>
          <a:p>
            <a:pPr algn="ctr" defTabSz="1151477">
              <a:defRPr/>
            </a:pPr>
            <a:r>
              <a:rPr lang="en-US" altLang="zh-CN" sz="2800" dirty="0">
                <a:solidFill>
                  <a:srgbClr val="FFFFFF"/>
                </a:solidFill>
                <a:latin typeface="Impact" panose="020B0806030902050204" pitchFamily="34" charset="0"/>
                <a:ea typeface="宋体" panose="02010600030101010101" pitchFamily="2" charset="-122"/>
              </a:rPr>
              <a:t>05</a:t>
            </a:r>
          </a:p>
        </p:txBody>
      </p:sp>
      <p:sp>
        <p:nvSpPr>
          <p:cNvPr id="35" name="ísḷíďé">
            <a:extLst>
              <a:ext uri="{FF2B5EF4-FFF2-40B4-BE49-F238E27FC236}">
                <a16:creationId xmlns:a16="http://schemas.microsoft.com/office/drawing/2014/main" id="{65CA361F-D0EF-4324-A3B7-DFD85A885F53}"/>
              </a:ext>
            </a:extLst>
          </p:cNvPr>
          <p:cNvSpPr/>
          <p:nvPr/>
        </p:nvSpPr>
        <p:spPr bwMode="auto">
          <a:xfrm>
            <a:off x="4984312" y="2143856"/>
            <a:ext cx="716142" cy="725238"/>
          </a:xfrm>
          <a:prstGeom prst="ellipse">
            <a:avLst/>
          </a:prstGeom>
          <a:solidFill>
            <a:srgbClr val="C7000B"/>
          </a:solidFill>
          <a:ln>
            <a:noFill/>
          </a:ln>
          <a:extLst/>
        </p:spPr>
        <p:txBody>
          <a:bodyPr wrap="none" lIns="89990" tIns="46795" rIns="89990" bIns="46795" anchor="ctr">
            <a:normAutofit fontScale="92500" lnSpcReduction="10000"/>
          </a:bodyPr>
          <a:lstStyle/>
          <a:p>
            <a:pPr algn="ctr" defTabSz="1151477">
              <a:defRPr/>
            </a:pPr>
            <a:r>
              <a:rPr lang="en-US" altLang="zh-CN" sz="3200" dirty="0">
                <a:solidFill>
                  <a:srgbClr val="FFFFFF"/>
                </a:solidFill>
                <a:latin typeface="Impact" panose="020B0806030902050204" pitchFamily="34" charset="0"/>
                <a:ea typeface="宋体" panose="02010600030101010101" pitchFamily="2" charset="-122"/>
              </a:rPr>
              <a:t>04</a:t>
            </a:r>
          </a:p>
        </p:txBody>
      </p:sp>
      <p:cxnSp>
        <p:nvCxnSpPr>
          <p:cNvPr id="36" name="直接连接符 35">
            <a:extLst>
              <a:ext uri="{FF2B5EF4-FFF2-40B4-BE49-F238E27FC236}">
                <a16:creationId xmlns:a16="http://schemas.microsoft.com/office/drawing/2014/main" id="{077284F6-3485-4429-BD2E-B6A2A57F2C2D}"/>
              </a:ext>
            </a:extLst>
          </p:cNvPr>
          <p:cNvCxnSpPr>
            <a:stCxn id="31" idx="1"/>
            <a:endCxn id="32" idx="5"/>
          </p:cNvCxnSpPr>
          <p:nvPr/>
        </p:nvCxnSpPr>
        <p:spPr>
          <a:xfrm flipH="1" flipV="1">
            <a:off x="3237143" y="3692309"/>
            <a:ext cx="31579" cy="483981"/>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EFA0337-2704-4268-BA41-B9CEFE85760B}"/>
              </a:ext>
            </a:extLst>
          </p:cNvPr>
          <p:cNvCxnSpPr>
            <a:stCxn id="32" idx="6"/>
            <a:endCxn id="33" idx="2"/>
          </p:cNvCxnSpPr>
          <p:nvPr/>
        </p:nvCxnSpPr>
        <p:spPr>
          <a:xfrm flipV="1">
            <a:off x="3341182" y="3302361"/>
            <a:ext cx="492104" cy="135574"/>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79FC9F5-9BCD-4FD9-B305-C16AE3E924DD}"/>
              </a:ext>
            </a:extLst>
          </p:cNvPr>
          <p:cNvCxnSpPr>
            <a:cxnSpLocks/>
            <a:stCxn id="33" idx="7"/>
            <a:endCxn id="35" idx="2"/>
          </p:cNvCxnSpPr>
          <p:nvPr/>
        </p:nvCxnSpPr>
        <p:spPr>
          <a:xfrm flipV="1">
            <a:off x="4515040" y="2506487"/>
            <a:ext cx="469272" cy="509369"/>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35026F3-2141-4324-A0E0-AA65CDA8518F}"/>
              </a:ext>
            </a:extLst>
          </p:cNvPr>
          <p:cNvCxnSpPr>
            <a:cxnSpLocks/>
            <a:stCxn id="35" idx="6"/>
            <a:endCxn id="34" idx="0"/>
          </p:cNvCxnSpPr>
          <p:nvPr/>
        </p:nvCxnSpPr>
        <p:spPr>
          <a:xfrm flipV="1">
            <a:off x="5700468" y="2424810"/>
            <a:ext cx="545851" cy="81677"/>
          </a:xfrm>
          <a:prstGeom prst="line">
            <a:avLst/>
          </a:prstGeom>
          <a:ln w="6350" cap="rnd">
            <a:solidFill>
              <a:schemeClr val="tx1">
                <a:lumMod val="50000"/>
                <a:lumOff val="50000"/>
              </a:schemeClr>
            </a:solidFill>
            <a:prstDash val="dash"/>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1" name="îṧ1ïḍé">
            <a:extLst>
              <a:ext uri="{FF2B5EF4-FFF2-40B4-BE49-F238E27FC236}">
                <a16:creationId xmlns:a16="http://schemas.microsoft.com/office/drawing/2014/main" id="{FE6ED81B-76AC-4B7F-B3CB-65A7ECD6FBDE}"/>
              </a:ext>
            </a:extLst>
          </p:cNvPr>
          <p:cNvSpPr/>
          <p:nvPr/>
        </p:nvSpPr>
        <p:spPr bwMode="auto">
          <a:xfrm>
            <a:off x="4995904" y="3393892"/>
            <a:ext cx="517244" cy="523814"/>
          </a:xfrm>
          <a:prstGeom prst="ellipse">
            <a:avLst/>
          </a:prstGeom>
          <a:solidFill>
            <a:srgbClr val="C7000B"/>
          </a:solidFill>
          <a:ln>
            <a:noFill/>
          </a:ln>
          <a:extLst/>
        </p:spPr>
        <p:txBody>
          <a:bodyPr wrap="none" lIns="89990" tIns="46795" rIns="89990" bIns="46795" anchor="ctr">
            <a:normAutofit lnSpcReduction="10000"/>
          </a:bodyPr>
          <a:lstStyle/>
          <a:p>
            <a:pPr algn="ctr" defTabSz="1151477">
              <a:defRPr/>
            </a:pPr>
            <a:r>
              <a:rPr lang="en-US" altLang="zh-CN" sz="2000" dirty="0">
                <a:solidFill>
                  <a:srgbClr val="FFFFFF"/>
                </a:solidFill>
                <a:latin typeface="Impact" panose="020B0806030902050204" pitchFamily="34" charset="0"/>
                <a:ea typeface="宋体" panose="02010600030101010101" pitchFamily="2" charset="-122"/>
              </a:rPr>
              <a:t>06</a:t>
            </a:r>
          </a:p>
        </p:txBody>
      </p:sp>
      <p:cxnSp>
        <p:nvCxnSpPr>
          <p:cNvPr id="42" name="直接连接符 41">
            <a:extLst>
              <a:ext uri="{FF2B5EF4-FFF2-40B4-BE49-F238E27FC236}">
                <a16:creationId xmlns:a16="http://schemas.microsoft.com/office/drawing/2014/main" id="{D943BE41-8905-4040-9F25-E1BA6D925D1A}"/>
              </a:ext>
            </a:extLst>
          </p:cNvPr>
          <p:cNvCxnSpPr>
            <a:stCxn id="51" idx="0"/>
            <a:endCxn id="41" idx="5"/>
          </p:cNvCxnSpPr>
          <p:nvPr/>
        </p:nvCxnSpPr>
        <p:spPr>
          <a:xfrm flipH="1" flipV="1">
            <a:off x="5437402" y="3840997"/>
            <a:ext cx="557241" cy="326804"/>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04959B23-C41C-4C5C-B116-59626749D77D}"/>
              </a:ext>
            </a:extLst>
          </p:cNvPr>
          <p:cNvCxnSpPr>
            <a:cxnSpLocks/>
            <a:stCxn id="41" idx="6"/>
            <a:endCxn id="34" idx="3"/>
          </p:cNvCxnSpPr>
          <p:nvPr/>
        </p:nvCxnSpPr>
        <p:spPr>
          <a:xfrm flipV="1">
            <a:off x="5513159" y="2929288"/>
            <a:ext cx="526813" cy="726512"/>
          </a:xfrm>
          <a:prstGeom prst="line">
            <a:avLst/>
          </a:prstGeom>
          <a:ln w="952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文本框 17">
            <a:extLst>
              <a:ext uri="{FF2B5EF4-FFF2-40B4-BE49-F238E27FC236}">
                <a16:creationId xmlns:a16="http://schemas.microsoft.com/office/drawing/2014/main" id="{B4A1E17B-E30C-4164-9E95-8A0EE51004F4}"/>
              </a:ext>
            </a:extLst>
          </p:cNvPr>
          <p:cNvSpPr txBox="1"/>
          <p:nvPr/>
        </p:nvSpPr>
        <p:spPr>
          <a:xfrm>
            <a:off x="480065" y="4080469"/>
            <a:ext cx="2600851" cy="848306"/>
          </a:xfrm>
          <a:prstGeom prst="rect">
            <a:avLst/>
          </a:prstGeom>
          <a:noFill/>
          <a:effectLst/>
        </p:spPr>
        <p:txBody>
          <a:bodyPr wrap="square" lIns="68573" tIns="34289" rIns="68573" bIns="34289" rtlCol="0">
            <a:spAutoFit/>
          </a:bodyPr>
          <a:lstStyle/>
          <a:p>
            <a:pPr algn="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应用范围 ：</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algn="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支撑联通集团、省分公司 </a:t>
            </a:r>
            <a:r>
              <a:rPr lang="en-US" altLang="zh-CN" sz="1100" b="1" dirty="0">
                <a:solidFill>
                  <a:srgbClr val="FF0000"/>
                </a:solidFill>
                <a:latin typeface="微软雅黑" panose="020B0503020204020204" pitchFamily="34" charset="-122"/>
                <a:ea typeface="微软雅黑" panose="020B0503020204020204" pitchFamily="34" charset="-122"/>
              </a:rPr>
              <a:t>31</a:t>
            </a:r>
            <a:r>
              <a:rPr lang="en-US" altLang="zh-CN" sz="1100" dirty="0">
                <a:solidFill>
                  <a:srgbClr val="FF0000"/>
                </a:solidFill>
                <a:latin typeface="微软雅黑" panose="020B0503020204020204" pitchFamily="34" charset="-122"/>
                <a:ea typeface="微软雅黑" panose="020B0503020204020204" pitchFamily="34" charset="-122"/>
              </a:rPr>
              <a:t> </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家、联通子公司 </a:t>
            </a:r>
            <a:r>
              <a:rPr lang="en-US" altLang="zh-CN" sz="1100" b="1" dirty="0" smtClean="0">
                <a:solidFill>
                  <a:srgbClr val="FF0000"/>
                </a:solidFill>
                <a:latin typeface="微软雅黑" panose="020B0503020204020204" pitchFamily="34" charset="-122"/>
                <a:ea typeface="微软雅黑" panose="020B0503020204020204" pitchFamily="34" charset="-122"/>
              </a:rPr>
              <a:t>14</a:t>
            </a:r>
            <a:r>
              <a:rPr lang="en-US" altLang="zh-CN" sz="1100" dirty="0" smtClean="0">
                <a:solidFill>
                  <a:srgbClr val="FF0000"/>
                </a:solidFill>
                <a:latin typeface="微软雅黑" panose="020B0503020204020204" pitchFamily="34" charset="-122"/>
                <a:ea typeface="微软雅黑" panose="020B0503020204020204" pitchFamily="34" charset="-122"/>
              </a:rPr>
              <a:t> </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家，三级采购招投标工作。</a:t>
            </a:r>
            <a:endParaRPr lang="en-US" altLang="zh-CN"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sp>
        <p:nvSpPr>
          <p:cNvPr id="45" name="文本框 18">
            <a:extLst>
              <a:ext uri="{FF2B5EF4-FFF2-40B4-BE49-F238E27FC236}">
                <a16:creationId xmlns:a16="http://schemas.microsoft.com/office/drawing/2014/main" id="{95F36D7E-B761-4FF4-B470-179958F0925B}"/>
              </a:ext>
            </a:extLst>
          </p:cNvPr>
          <p:cNvSpPr txBox="1"/>
          <p:nvPr/>
        </p:nvSpPr>
        <p:spPr>
          <a:xfrm>
            <a:off x="120162" y="2855692"/>
            <a:ext cx="2461602" cy="1107992"/>
          </a:xfrm>
          <a:prstGeom prst="rect">
            <a:avLst/>
          </a:prstGeom>
          <a:noFill/>
          <a:effectLst/>
        </p:spPr>
        <p:txBody>
          <a:bodyPr wrap="square" lIns="68573" tIns="34289" rIns="68573" bIns="34289" rtlCol="0">
            <a:spAutoFit/>
          </a:bodyPr>
          <a:lstStyle/>
          <a:p>
            <a:pPr algn="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项目业务量：</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algn="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通过一年的运行，系统线上实现公开招标、邀请招标业务正常流转，目前系统承载项目总数量已达 </a:t>
            </a:r>
            <a:r>
              <a:rPr lang="en-US" altLang="zh-CN" sz="1100" b="1" dirty="0" smtClean="0">
                <a:solidFill>
                  <a:srgbClr val="FF0000"/>
                </a:solidFill>
                <a:latin typeface="微软雅黑" panose="020B0503020204020204" pitchFamily="34" charset="-122"/>
                <a:ea typeface="微软雅黑" panose="020B0503020204020204" pitchFamily="34" charset="-122"/>
              </a:rPr>
              <a:t>11228</a:t>
            </a:r>
            <a:r>
              <a:rPr lang="en-US" altLang="zh-CN" sz="1100" dirty="0" smtClean="0">
                <a:solidFill>
                  <a:srgbClr val="FF0000"/>
                </a:solidFill>
                <a:latin typeface="微软雅黑" panose="020B0503020204020204" pitchFamily="34" charset="-122"/>
                <a:ea typeface="微软雅黑" panose="020B0503020204020204" pitchFamily="34" charset="-122"/>
              </a:rPr>
              <a:t> </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个。</a:t>
            </a:r>
            <a:endParaRPr lang="en-US" altLang="zh-CN"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sp>
        <p:nvSpPr>
          <p:cNvPr id="47" name="文本框 19">
            <a:extLst>
              <a:ext uri="{FF2B5EF4-FFF2-40B4-BE49-F238E27FC236}">
                <a16:creationId xmlns:a16="http://schemas.microsoft.com/office/drawing/2014/main" id="{017F4E13-49FB-487A-9D24-3ABF84C0C92C}"/>
              </a:ext>
            </a:extLst>
          </p:cNvPr>
          <p:cNvSpPr txBox="1"/>
          <p:nvPr/>
        </p:nvSpPr>
        <p:spPr>
          <a:xfrm>
            <a:off x="1428762" y="1925925"/>
            <a:ext cx="3411313" cy="1073368"/>
          </a:xfrm>
          <a:prstGeom prst="rect">
            <a:avLst/>
          </a:prstGeom>
          <a:noFill/>
          <a:effectLst/>
        </p:spPr>
        <p:txBody>
          <a:bodyPr wrap="square" lIns="68573" tIns="34289" rIns="68573" bIns="34289" rtlCol="0">
            <a:spAutoFit/>
          </a:bodyPr>
          <a:lstStyle/>
          <a:p>
            <a:pPr algn="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代理机构用户：</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algn="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系统服务全国范围内 </a:t>
            </a:r>
            <a:r>
              <a:rPr lang="en-US" altLang="zh-CN" sz="1200" b="1" dirty="0">
                <a:solidFill>
                  <a:srgbClr val="FF0000"/>
                </a:solidFill>
                <a:latin typeface="微软雅黑" panose="020B0503020204020204" pitchFamily="34" charset="-122"/>
                <a:ea typeface="微软雅黑" panose="020B0503020204020204" pitchFamily="34" charset="-122"/>
              </a:rPr>
              <a:t>72 </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家代理机构，支撑代理机构的分公司设置，设置统一管理和项目权限。</a:t>
            </a:r>
            <a:endParaRPr lang="en-US" altLang="zh-CN"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algn="r" defTabSz="685698">
              <a:lnSpc>
                <a:spcPct val="150000"/>
              </a:lnSpc>
            </a:pPr>
            <a:endParaRPr lang="en-US" altLang="zh-CN" sz="9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sp>
        <p:nvSpPr>
          <p:cNvPr id="48" name="文本框 20">
            <a:extLst>
              <a:ext uri="{FF2B5EF4-FFF2-40B4-BE49-F238E27FC236}">
                <a16:creationId xmlns:a16="http://schemas.microsoft.com/office/drawing/2014/main" id="{BE5FD9A0-E0E7-4987-83A0-B48EE76FFDF8}"/>
              </a:ext>
            </a:extLst>
          </p:cNvPr>
          <p:cNvSpPr txBox="1"/>
          <p:nvPr/>
        </p:nvSpPr>
        <p:spPr>
          <a:xfrm>
            <a:off x="5203829" y="1528024"/>
            <a:ext cx="3475937" cy="577079"/>
          </a:xfrm>
          <a:prstGeom prst="rect">
            <a:avLst/>
          </a:prstGeom>
          <a:noFill/>
          <a:effectLst/>
        </p:spPr>
        <p:txBody>
          <a:bodyPr wrap="none" lIns="68573" tIns="34289" rIns="68573" bIns="34289" rtlCol="0">
            <a:spAutoFit/>
          </a:bodyPr>
          <a:lstStyle/>
          <a:p>
            <a:pP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供应商承载：</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目前支撑活跃供应商 </a:t>
            </a:r>
            <a:r>
              <a:rPr lang="en-US" altLang="zh-CN" sz="1100" b="1" dirty="0" smtClean="0">
                <a:solidFill>
                  <a:srgbClr val="FF0000"/>
                </a:solidFill>
                <a:latin typeface="微软雅黑" panose="020B0503020204020204" pitchFamily="34" charset="-122"/>
                <a:ea typeface="微软雅黑" panose="020B0503020204020204" pitchFamily="34" charset="-122"/>
              </a:rPr>
              <a:t>8583 </a:t>
            </a:r>
            <a:r>
              <a:rPr lang="zh-CN" altLang="en-US" sz="1100" b="1" dirty="0">
                <a:solidFill>
                  <a:prstClr val="black">
                    <a:lumMod val="65000"/>
                    <a:lumOff val="35000"/>
                  </a:prstClr>
                </a:solidFill>
                <a:latin typeface="微软雅黑" panose="020B0503020204020204" pitchFamily="34" charset="-122"/>
                <a:ea typeface="微软雅黑" panose="020B0503020204020204" pitchFamily="34" charset="-122"/>
              </a:rPr>
              <a:t>家，在册供应商</a:t>
            </a:r>
            <a:r>
              <a:rPr lang="en-US" altLang="zh-CN" sz="1100" b="1" dirty="0">
                <a:solidFill>
                  <a:prstClr val="black">
                    <a:lumMod val="65000"/>
                    <a:lumOff val="35000"/>
                  </a:prstClr>
                </a:solidFill>
                <a:latin typeface="微软雅黑" panose="020B0503020204020204" pitchFamily="34" charset="-122"/>
                <a:ea typeface="微软雅黑" panose="020B0503020204020204" pitchFamily="34" charset="-122"/>
              </a:rPr>
              <a:t>2</a:t>
            </a:r>
            <a:r>
              <a:rPr lang="zh-CN" altLang="en-US" sz="1100" b="1" dirty="0">
                <a:solidFill>
                  <a:prstClr val="black">
                    <a:lumMod val="65000"/>
                    <a:lumOff val="35000"/>
                  </a:prstClr>
                </a:solidFill>
                <a:latin typeface="微软雅黑" panose="020B0503020204020204" pitchFamily="34" charset="-122"/>
                <a:ea typeface="微软雅黑" panose="020B0503020204020204" pitchFamily="34" charset="-122"/>
              </a:rPr>
              <a:t>万余家。</a:t>
            </a:r>
          </a:p>
        </p:txBody>
      </p:sp>
      <p:sp>
        <p:nvSpPr>
          <p:cNvPr id="49" name="文本框 21">
            <a:extLst>
              <a:ext uri="{FF2B5EF4-FFF2-40B4-BE49-F238E27FC236}">
                <a16:creationId xmlns:a16="http://schemas.microsoft.com/office/drawing/2014/main" id="{50531F17-0D32-432F-958C-4B8FF9D4421F}"/>
              </a:ext>
            </a:extLst>
          </p:cNvPr>
          <p:cNvSpPr txBox="1"/>
          <p:nvPr/>
        </p:nvSpPr>
        <p:spPr>
          <a:xfrm>
            <a:off x="6578538" y="2377681"/>
            <a:ext cx="2225393" cy="848306"/>
          </a:xfrm>
          <a:prstGeom prst="rect">
            <a:avLst/>
          </a:prstGeom>
          <a:noFill/>
          <a:effectLst/>
        </p:spPr>
        <p:txBody>
          <a:bodyPr wrap="square" lIns="68573" tIns="34289" rIns="68573" bIns="34289" rtlCol="0">
            <a:spAutoFit/>
          </a:bodyPr>
          <a:lstStyle/>
          <a:p>
            <a:pP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存储承载：</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系统累计投标文件 </a:t>
            </a:r>
            <a:r>
              <a:rPr lang="en-US" altLang="zh-CN" sz="1100" b="1" dirty="0" smtClean="0">
                <a:solidFill>
                  <a:srgbClr val="FF0000"/>
                </a:solidFill>
                <a:latin typeface="微软雅黑" panose="020B0503020204020204" pitchFamily="34" charset="-122"/>
                <a:ea typeface="微软雅黑" panose="020B0503020204020204" pitchFamily="34" charset="-122"/>
              </a:rPr>
              <a:t>9.98</a:t>
            </a:r>
            <a:r>
              <a:rPr lang="zh-CN" altLang="en-US" sz="1100" b="1" dirty="0" smtClean="0">
                <a:solidFill>
                  <a:srgbClr val="FF0000"/>
                </a:solidFill>
                <a:latin typeface="微软雅黑" panose="020B0503020204020204" pitchFamily="34" charset="-122"/>
                <a:ea typeface="微软雅黑" panose="020B0503020204020204" pitchFamily="34" charset="-122"/>
              </a:rPr>
              <a:t>万 </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个，占用存储 </a:t>
            </a:r>
            <a:r>
              <a:rPr lang="en-US" altLang="zh-CN" sz="1100" b="1" dirty="0" smtClean="0">
                <a:solidFill>
                  <a:srgbClr val="FF0000"/>
                </a:solidFill>
                <a:latin typeface="微软雅黑" panose="020B0503020204020204" pitchFamily="34" charset="-122"/>
                <a:ea typeface="微软雅黑" panose="020B0503020204020204" pitchFamily="34" charset="-122"/>
              </a:rPr>
              <a:t>17.9TB</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a:t>
            </a:r>
            <a:endParaRPr lang="en-US" altLang="zh-CN"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p:txBody>
      </p:sp>
      <p:sp>
        <p:nvSpPr>
          <p:cNvPr id="50" name="文本框 22">
            <a:extLst>
              <a:ext uri="{FF2B5EF4-FFF2-40B4-BE49-F238E27FC236}">
                <a16:creationId xmlns:a16="http://schemas.microsoft.com/office/drawing/2014/main" id="{B668A5DF-DEC7-49CB-B581-D8ADA9EE7468}"/>
              </a:ext>
            </a:extLst>
          </p:cNvPr>
          <p:cNvSpPr txBox="1"/>
          <p:nvPr/>
        </p:nvSpPr>
        <p:spPr>
          <a:xfrm>
            <a:off x="5700454" y="3388594"/>
            <a:ext cx="1990780" cy="577079"/>
          </a:xfrm>
          <a:prstGeom prst="rect">
            <a:avLst/>
          </a:prstGeom>
          <a:noFill/>
          <a:effectLst/>
        </p:spPr>
        <p:txBody>
          <a:bodyPr wrap="square" lIns="68573" tIns="34289" rIns="68573" bIns="34289" rtlCol="0">
            <a:spAutoFit/>
          </a:bodyPr>
          <a:lstStyle/>
          <a:p>
            <a:pP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评审项总量：</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评委评审项累计</a:t>
            </a:r>
            <a:r>
              <a:rPr lang="zh-CN" altLang="en-US" sz="1100" dirty="0" smtClean="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超过</a:t>
            </a:r>
            <a:r>
              <a:rPr lang="en-US" altLang="zh-CN" sz="1100" dirty="0" smtClean="0">
                <a:solidFill>
                  <a:srgbClr val="FF0000"/>
                </a:solidFill>
                <a:latin typeface="微软雅黑" panose="020B0503020204020204" pitchFamily="34" charset="-122"/>
                <a:ea typeface="微软雅黑" panose="020B0503020204020204" pitchFamily="34" charset="-122"/>
              </a:rPr>
              <a:t>765</a:t>
            </a:r>
            <a:r>
              <a:rPr lang="zh-CN" altLang="en-US" sz="1100" dirty="0" smtClean="0">
                <a:solidFill>
                  <a:srgbClr val="FF0000"/>
                </a:solidFill>
                <a:latin typeface="微软雅黑" panose="020B0503020204020204" pitchFamily="34" charset="-122"/>
                <a:ea typeface="微软雅黑" panose="020B0503020204020204" pitchFamily="34" charset="-122"/>
              </a:rPr>
              <a:t>万</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项。</a:t>
            </a:r>
          </a:p>
        </p:txBody>
      </p:sp>
      <p:sp>
        <p:nvSpPr>
          <p:cNvPr id="51" name="îṧ1ïḍé">
            <a:extLst>
              <a:ext uri="{FF2B5EF4-FFF2-40B4-BE49-F238E27FC236}">
                <a16:creationId xmlns:a16="http://schemas.microsoft.com/office/drawing/2014/main" id="{7E396628-C1C7-4FFB-81E0-93ECF92AB338}"/>
              </a:ext>
            </a:extLst>
          </p:cNvPr>
          <p:cNvSpPr/>
          <p:nvPr/>
        </p:nvSpPr>
        <p:spPr bwMode="auto">
          <a:xfrm>
            <a:off x="5736019" y="4167799"/>
            <a:ext cx="517244" cy="523814"/>
          </a:xfrm>
          <a:prstGeom prst="ellipse">
            <a:avLst/>
          </a:prstGeom>
          <a:solidFill>
            <a:srgbClr val="C7000B"/>
          </a:solidFill>
          <a:ln>
            <a:noFill/>
          </a:ln>
          <a:extLst/>
        </p:spPr>
        <p:txBody>
          <a:bodyPr wrap="none" lIns="89990" tIns="46795" rIns="89990" bIns="46795" anchor="ctr">
            <a:normAutofit lnSpcReduction="10000"/>
          </a:bodyPr>
          <a:lstStyle/>
          <a:p>
            <a:pPr algn="ctr" defTabSz="1151477">
              <a:defRPr/>
            </a:pPr>
            <a:r>
              <a:rPr lang="en-US" altLang="zh-CN" sz="2000" dirty="0">
                <a:solidFill>
                  <a:srgbClr val="FFFFFF"/>
                </a:solidFill>
                <a:latin typeface="Impact" panose="020B0806030902050204" pitchFamily="34" charset="0"/>
                <a:ea typeface="宋体" panose="02010600030101010101" pitchFamily="2" charset="-122"/>
              </a:rPr>
              <a:t>07</a:t>
            </a:r>
          </a:p>
        </p:txBody>
      </p:sp>
      <p:sp>
        <p:nvSpPr>
          <p:cNvPr id="26" name="文本框 22">
            <a:extLst>
              <a:ext uri="{FF2B5EF4-FFF2-40B4-BE49-F238E27FC236}">
                <a16:creationId xmlns:a16="http://schemas.microsoft.com/office/drawing/2014/main" id="{B668A5DF-DEC7-49CB-B581-D8ADA9EE7468}"/>
              </a:ext>
            </a:extLst>
          </p:cNvPr>
          <p:cNvSpPr txBox="1"/>
          <p:nvPr/>
        </p:nvSpPr>
        <p:spPr>
          <a:xfrm>
            <a:off x="6291891" y="4073005"/>
            <a:ext cx="2571928" cy="1107992"/>
          </a:xfrm>
          <a:prstGeom prst="rect">
            <a:avLst/>
          </a:prstGeom>
          <a:noFill/>
          <a:effectLst/>
        </p:spPr>
        <p:txBody>
          <a:bodyPr wrap="square" lIns="68573" tIns="34289" rIns="68573" bIns="34289" rtlCol="0">
            <a:spAutoFit/>
          </a:bodyPr>
          <a:lstStyle/>
          <a:p>
            <a:pPr defTabSz="685698">
              <a:lnSpc>
                <a:spcPct val="150000"/>
              </a:lnSpc>
            </a:pPr>
            <a:r>
              <a:rPr lang="zh-CN" altLang="en-US"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外围对接与运营情况：</a:t>
            </a:r>
            <a:endParaRPr lang="en-US" altLang="zh-CN" sz="1100" b="1"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endParaRPr>
          </a:p>
          <a:p>
            <a:pPr defTabSz="685698">
              <a:lnSpc>
                <a:spcPct val="150000"/>
              </a:lnSpc>
            </a:pP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实现与中国采购与招标网、公共服务平台、工信部平台对接，通过国家</a:t>
            </a:r>
            <a:r>
              <a:rPr lang="en-US" altLang="zh-CN"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2</a:t>
            </a:r>
            <a:r>
              <a:rPr lang="zh-CN" altLang="en-US" sz="1100" dirty="0">
                <a:gradFill>
                  <a:gsLst>
                    <a:gs pos="0">
                      <a:prstClr val="black">
                        <a:lumMod val="75000"/>
                        <a:lumOff val="25000"/>
                      </a:prstClr>
                    </a:gs>
                    <a:gs pos="100000">
                      <a:prstClr val="black">
                        <a:lumMod val="85000"/>
                        <a:lumOff val="15000"/>
                      </a:prstClr>
                    </a:gs>
                  </a:gsLst>
                  <a:lin ang="18900000" scaled="1"/>
                </a:gradFill>
                <a:latin typeface="微软雅黑" panose="020B0503020204020204" pitchFamily="34" charset="-122"/>
                <a:ea typeface="微软雅黑" panose="020B0503020204020204" pitchFamily="34" charset="-122"/>
              </a:rPr>
              <a:t>级检测认证。</a:t>
            </a:r>
          </a:p>
        </p:txBody>
      </p:sp>
      <p:sp>
        <p:nvSpPr>
          <p:cNvPr id="27" name="矩形 26"/>
          <p:cNvSpPr/>
          <p:nvPr/>
        </p:nvSpPr>
        <p:spPr>
          <a:xfrm>
            <a:off x="190500" y="869100"/>
            <a:ext cx="8653464" cy="662483"/>
          </a:xfrm>
          <a:prstGeom prst="rect">
            <a:avLst/>
          </a:prstGeom>
        </p:spPr>
        <p:txBody>
          <a:bodyPr wrap="square" lIns="91430" tIns="45715" rIns="91430" bIns="45715">
            <a:spAutoFit/>
          </a:bodyPr>
          <a:lstStyle/>
          <a:p>
            <a:pPr algn="just">
              <a:lnSpc>
                <a:spcPct val="130000"/>
              </a:lnSpc>
              <a:buClr>
                <a:srgbClr val="0070C0"/>
              </a:buClr>
              <a:defRPr/>
            </a:pPr>
            <a:r>
              <a:rPr lang="zh-CN" altLang="en-US" sz="1400" dirty="0">
                <a:solidFill>
                  <a:schemeClr val="tx1">
                    <a:lumMod val="75000"/>
                    <a:lumOff val="25000"/>
                  </a:schemeClr>
                </a:solidFill>
                <a:latin typeface="微软雅黑" pitchFamily="34" charset="-122"/>
                <a:ea typeface="微软雅黑" pitchFamily="34" charset="-122"/>
              </a:rPr>
              <a:t>平台经历全国业务推广与使用，已经稳定的服务于联通集团、省分公司、子公司及子公分公司，完整实现公开招标和邀请招标业务全流程运行，实现联通一级支撑，三级采购招投标工作。</a:t>
            </a:r>
          </a:p>
        </p:txBody>
      </p:sp>
    </p:spTree>
    <p:extLst>
      <p:ext uri="{BB962C8B-B14F-4D97-AF65-F5344CB8AC3E}">
        <p14:creationId xmlns:p14="http://schemas.microsoft.com/office/powerpoint/2010/main" val="42570808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noGrp="1"/>
          </p:cNvSpPr>
          <p:nvPr>
            <p:ph type="title"/>
          </p:nvPr>
        </p:nvSpPr>
        <p:spPr bwMode="auto">
          <a:xfrm>
            <a:off x="330212" y="221964"/>
            <a:ext cx="7115175" cy="383381"/>
          </a:xfrm>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b="0" dirty="0"/>
              <a:t>能力承载</a:t>
            </a:r>
            <a:r>
              <a:rPr lang="en-US" altLang="zh-CN" b="0" dirty="0"/>
              <a:t>-</a:t>
            </a:r>
            <a:r>
              <a:rPr lang="zh-CN" altLang="en-US" b="0" dirty="0" smtClean="0"/>
              <a:t>能力承载</a:t>
            </a:r>
            <a:endParaRPr lang="zh-CN" altLang="en-US" b="0" dirty="0"/>
          </a:p>
        </p:txBody>
      </p:sp>
      <p:graphicFrame>
        <p:nvGraphicFramePr>
          <p:cNvPr id="5" name="图表 4"/>
          <p:cNvGraphicFramePr>
            <a:graphicFrameLocks/>
          </p:cNvGraphicFramePr>
          <p:nvPr>
            <p:extLst>
              <p:ext uri="{D42A27DB-BD31-4B8C-83A1-F6EECF244321}">
                <p14:modId xmlns:p14="http://schemas.microsoft.com/office/powerpoint/2010/main" val="4131620410"/>
              </p:ext>
            </p:extLst>
          </p:nvPr>
        </p:nvGraphicFramePr>
        <p:xfrm>
          <a:off x="398962" y="1428318"/>
          <a:ext cx="7200800" cy="3600400"/>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358149" y="843581"/>
            <a:ext cx="8402599" cy="58474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lIns="91398" tIns="45700" rIns="91398" bIns="45700">
            <a:spAutoFit/>
          </a:bodyPr>
          <a:lstStyle/>
          <a:p>
            <a:pPr defTabSz="913973">
              <a:buClr>
                <a:srgbClr val="ED7D31"/>
              </a:buClr>
              <a:defRPr/>
            </a:pPr>
            <a:r>
              <a:rPr lang="zh-CN" altLang="en-US" sz="1600" kern="0" dirty="0">
                <a:solidFill>
                  <a:schemeClr val="tx1"/>
                </a:solidFill>
                <a:latin typeface="微软雅黑" panose="020B0503020204020204" pitchFamily="34" charset="-122"/>
                <a:ea typeface="微软雅黑" panose="020B0503020204020204" pitchFamily="34" charset="-122"/>
              </a:rPr>
              <a:t>单周最多开标项目</a:t>
            </a:r>
            <a:r>
              <a:rPr lang="en-US" altLang="zh-CN" sz="1600" kern="0" dirty="0" smtClean="0">
                <a:solidFill>
                  <a:schemeClr val="tx1"/>
                </a:solidFill>
                <a:latin typeface="微软雅黑" panose="020B0503020204020204" pitchFamily="34" charset="-122"/>
                <a:ea typeface="微软雅黑" panose="020B0503020204020204" pitchFamily="34" charset="-122"/>
              </a:rPr>
              <a:t>262</a:t>
            </a:r>
            <a:r>
              <a:rPr lang="zh-CN" altLang="en-US" sz="1600" kern="0" dirty="0">
                <a:solidFill>
                  <a:schemeClr val="tx1"/>
                </a:solidFill>
                <a:latin typeface="微软雅黑" panose="020B0503020204020204" pitchFamily="34" charset="-122"/>
                <a:ea typeface="微软雅黑" panose="020B0503020204020204" pitchFamily="34" charset="-122"/>
              </a:rPr>
              <a:t>个，单日最多开标项目</a:t>
            </a:r>
            <a:r>
              <a:rPr lang="en-US" altLang="zh-CN" sz="1600" kern="0" dirty="0">
                <a:solidFill>
                  <a:schemeClr val="tx1"/>
                </a:solidFill>
                <a:latin typeface="微软雅黑" panose="020B0503020204020204" pitchFamily="34" charset="-122"/>
                <a:ea typeface="微软雅黑" panose="020B0503020204020204" pitchFamily="34" charset="-122"/>
              </a:rPr>
              <a:t>68</a:t>
            </a:r>
            <a:r>
              <a:rPr lang="zh-CN" altLang="en-US" sz="1600" kern="0" dirty="0">
                <a:solidFill>
                  <a:schemeClr val="tx1"/>
                </a:solidFill>
                <a:latin typeface="微软雅黑" panose="020B0503020204020204" pitchFamily="34" charset="-122"/>
                <a:ea typeface="微软雅黑" panose="020B0503020204020204" pitchFamily="34" charset="-122"/>
              </a:rPr>
              <a:t>个，平台对并发与大量文件解密能力提供了优良的保障。</a:t>
            </a:r>
          </a:p>
        </p:txBody>
      </p:sp>
      <p:sp>
        <p:nvSpPr>
          <p:cNvPr id="8" name="矩形 7"/>
          <p:cNvSpPr/>
          <p:nvPr/>
        </p:nvSpPr>
        <p:spPr>
          <a:xfrm>
            <a:off x="6502413" y="1889259"/>
            <a:ext cx="416605" cy="424708"/>
          </a:xfrm>
          <a:prstGeom prst="rect">
            <a:avLst/>
          </a:prstGeom>
          <a:solidFill>
            <a:srgbClr val="CB2030"/>
          </a:solidFill>
          <a:ln>
            <a:solidFill>
              <a:srgbClr val="CB203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a:xfrm>
            <a:off x="6919002" y="1889259"/>
            <a:ext cx="1773442" cy="424708"/>
          </a:xfrm>
          <a:prstGeom prst="rect">
            <a:avLst/>
          </a:prstGeom>
          <a:noFill/>
          <a:ln>
            <a:solidFill>
              <a:srgbClr val="CB203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4000" b="1">
              <a:latin typeface="微软雅黑" panose="020B0503020204020204" pitchFamily="34" charset="-122"/>
              <a:ea typeface="微软雅黑" panose="020B0503020204020204" pitchFamily="34" charset="-122"/>
            </a:endParaRPr>
          </a:p>
        </p:txBody>
      </p:sp>
      <p:sp>
        <p:nvSpPr>
          <p:cNvPr id="10" name="TextBox 53"/>
          <p:cNvSpPr txBox="1"/>
          <p:nvPr/>
        </p:nvSpPr>
        <p:spPr>
          <a:xfrm>
            <a:off x="6998309" y="1941546"/>
            <a:ext cx="1544607" cy="338550"/>
          </a:xfrm>
          <a:prstGeom prst="rect">
            <a:avLst/>
          </a:prstGeom>
          <a:noFill/>
        </p:spPr>
        <p:txBody>
          <a:bodyPr wrap="square" lIns="91430" tIns="45715" rIns="91430"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分布式解密</a:t>
            </a:r>
          </a:p>
        </p:txBody>
      </p:sp>
      <p:sp>
        <p:nvSpPr>
          <p:cNvPr id="11" name="矩形 10"/>
          <p:cNvSpPr/>
          <p:nvPr/>
        </p:nvSpPr>
        <p:spPr>
          <a:xfrm>
            <a:off x="6502396" y="2673844"/>
            <a:ext cx="433538" cy="455486"/>
          </a:xfrm>
          <a:prstGeom prst="rect">
            <a:avLst/>
          </a:prstGeom>
          <a:solidFill>
            <a:srgbClr val="CB2030"/>
          </a:solidFill>
          <a:ln>
            <a:solidFill>
              <a:srgbClr val="CB203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2" name="矩形 11"/>
          <p:cNvSpPr/>
          <p:nvPr/>
        </p:nvSpPr>
        <p:spPr>
          <a:xfrm>
            <a:off x="6935934" y="2673844"/>
            <a:ext cx="1773442" cy="455486"/>
          </a:xfrm>
          <a:prstGeom prst="rect">
            <a:avLst/>
          </a:prstGeom>
          <a:noFill/>
          <a:ln>
            <a:solidFill>
              <a:srgbClr val="CB203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4000" b="1">
              <a:latin typeface="微软雅黑" panose="020B0503020204020204" pitchFamily="34" charset="-122"/>
              <a:ea typeface="微软雅黑" panose="020B0503020204020204" pitchFamily="34" charset="-122"/>
            </a:endParaRPr>
          </a:p>
        </p:txBody>
      </p:sp>
      <p:sp>
        <p:nvSpPr>
          <p:cNvPr id="13" name="TextBox 53"/>
          <p:cNvSpPr txBox="1"/>
          <p:nvPr/>
        </p:nvSpPr>
        <p:spPr>
          <a:xfrm>
            <a:off x="7015244" y="2726130"/>
            <a:ext cx="1544607" cy="338550"/>
          </a:xfrm>
          <a:prstGeom prst="rect">
            <a:avLst/>
          </a:prstGeom>
          <a:noFill/>
        </p:spPr>
        <p:txBody>
          <a:bodyPr wrap="square" lIns="91430" tIns="45715" rIns="91430"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两段式解密</a:t>
            </a:r>
          </a:p>
        </p:txBody>
      </p:sp>
      <p:sp>
        <p:nvSpPr>
          <p:cNvPr id="14" name="矩形 13"/>
          <p:cNvSpPr/>
          <p:nvPr/>
        </p:nvSpPr>
        <p:spPr>
          <a:xfrm>
            <a:off x="6502413" y="3492294"/>
            <a:ext cx="439181" cy="424708"/>
          </a:xfrm>
          <a:prstGeom prst="rect">
            <a:avLst/>
          </a:prstGeom>
          <a:solidFill>
            <a:srgbClr val="CB2030"/>
          </a:solidFill>
          <a:ln>
            <a:solidFill>
              <a:srgbClr val="CB203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15" name="矩形 14"/>
          <p:cNvSpPr/>
          <p:nvPr/>
        </p:nvSpPr>
        <p:spPr>
          <a:xfrm>
            <a:off x="6941577" y="3492294"/>
            <a:ext cx="1773442" cy="424708"/>
          </a:xfrm>
          <a:prstGeom prst="rect">
            <a:avLst/>
          </a:prstGeom>
          <a:noFill/>
          <a:ln>
            <a:solidFill>
              <a:srgbClr val="CB2030"/>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sz="4000" b="1">
              <a:latin typeface="微软雅黑" panose="020B0503020204020204" pitchFamily="34" charset="-122"/>
              <a:ea typeface="微软雅黑" panose="020B0503020204020204" pitchFamily="34" charset="-122"/>
            </a:endParaRPr>
          </a:p>
        </p:txBody>
      </p:sp>
      <p:sp>
        <p:nvSpPr>
          <p:cNvPr id="16" name="TextBox 53"/>
          <p:cNvSpPr txBox="1"/>
          <p:nvPr/>
        </p:nvSpPr>
        <p:spPr>
          <a:xfrm>
            <a:off x="7020887" y="3544581"/>
            <a:ext cx="1544607" cy="338550"/>
          </a:xfrm>
          <a:prstGeom prst="rect">
            <a:avLst/>
          </a:prstGeom>
          <a:noFill/>
        </p:spPr>
        <p:txBody>
          <a:bodyPr wrap="square" lIns="91430" tIns="45715" rIns="91430"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缓冲文件加载</a:t>
            </a:r>
          </a:p>
        </p:txBody>
      </p:sp>
      <p:sp>
        <p:nvSpPr>
          <p:cNvPr id="17"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32</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Tree>
    <p:extLst>
      <p:ext uri="{BB962C8B-B14F-4D97-AF65-F5344CB8AC3E}">
        <p14:creationId xmlns:p14="http://schemas.microsoft.com/office/powerpoint/2010/main" val="293503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323528" y="195585"/>
            <a:ext cx="6907212" cy="434256"/>
          </a:xfrm>
          <a:prstGeom prst="rect">
            <a:avLst/>
          </a:prstGeom>
          <a:noFill/>
          <a:ln w="9525">
            <a:noFill/>
            <a:miter lim="800000"/>
            <a:headEnd/>
            <a:tailEnd/>
          </a:ln>
        </p:spPr>
        <p:txBody>
          <a:bodyPr lIns="68573" tIns="34289" rIns="68573" bIns="34289" anchor="ctr"/>
          <a:lstStyle>
            <a:defPPr>
              <a:defRPr lang="zh-CN"/>
            </a:defPPr>
            <a:lvl1pPr>
              <a:lnSpc>
                <a:spcPct val="90000"/>
              </a:lnSpc>
              <a:defRPr sz="2400" kern="0">
                <a:solidFill>
                  <a:srgbClr val="002060"/>
                </a:solidFill>
                <a:latin typeface="微软雅黑" pitchFamily="34" charset="-122"/>
                <a:ea typeface="微软雅黑" pitchFamily="34" charset="-122"/>
              </a:defRPr>
            </a:lvl1pPr>
          </a:lstStyle>
          <a:p>
            <a:r>
              <a:rPr lang="zh-CN" altLang="en-US" dirty="0"/>
              <a:t>能力承载</a:t>
            </a:r>
            <a:r>
              <a:rPr lang="en-US" altLang="zh-CN" dirty="0"/>
              <a:t>-</a:t>
            </a:r>
            <a:r>
              <a:rPr lang="zh-CN" altLang="en-US" dirty="0" smtClean="0"/>
              <a:t>典型项目</a:t>
            </a:r>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6921" y="2994659"/>
            <a:ext cx="2773682" cy="1854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6930" y="1032374"/>
            <a:ext cx="2773681" cy="1749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17834" y="1036119"/>
            <a:ext cx="5266686" cy="2077482"/>
          </a:xfrm>
          <a:prstGeom prst="rect">
            <a:avLst/>
          </a:prstGeom>
        </p:spPr>
        <p:txBody>
          <a:bodyPr wrap="square" lIns="91430" tIns="45715" rIns="91430" bIns="45715">
            <a:spAutoFit/>
          </a:bodyPr>
          <a:lstStyle/>
          <a:p>
            <a:pPr indent="457142">
              <a:lnSpc>
                <a:spcPct val="150000"/>
              </a:lnSpc>
            </a:pP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2017-2018</a:t>
            </a:r>
            <a:r>
              <a:rPr lang="zh-CN" altLang="en-US" sz="1600" dirty="0">
                <a:latin typeface="微软雅黑" panose="020B0503020204020204" pitchFamily="34" charset="-122"/>
                <a:ea typeface="微软雅黑" panose="020B0503020204020204" pitchFamily="34" charset="-122"/>
              </a:rPr>
              <a:t>年中国联通光缆集中采购项目</a:t>
            </a:r>
            <a:r>
              <a:rPr lang="zh-CN" altLang="zh-CN" sz="1600" dirty="0">
                <a:latin typeface="微软雅黑" panose="020B0503020204020204" pitchFamily="34" charset="-122"/>
                <a:ea typeface="微软雅黑" panose="020B0503020204020204" pitchFamily="34" charset="-122"/>
              </a:rPr>
              <a:t>”</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24</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日</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10:00</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至</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11:30</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B310</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报告厅完成开标唱标工作。</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142">
              <a:lnSpc>
                <a:spcPct val="150000"/>
              </a:lnSpc>
            </a:pP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第一包采用备用纸质方案唱标，第二包采用在线唱标。第二包在线唱标效率与第一包纸质唱标相比有大幅提高，节省了开标唱</a:t>
            </a:r>
            <a:r>
              <a:rPr lang="zh-CN"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标</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和评标</a:t>
            </a:r>
            <a:r>
              <a:rPr lang="zh-CN"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的工作时间</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，一键完成项目材料归档</a:t>
            </a:r>
            <a:r>
              <a:rPr lang="zh-CN"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zh-CN" sz="1400" dirty="0">
              <a:solidFill>
                <a:schemeClr val="tx1">
                  <a:lumMod val="75000"/>
                  <a:lumOff val="25000"/>
                </a:schemeClr>
              </a:solidFill>
            </a:endParaRPr>
          </a:p>
        </p:txBody>
      </p:sp>
      <p:sp>
        <p:nvSpPr>
          <p:cNvPr id="7" name="矩形 6"/>
          <p:cNvSpPr/>
          <p:nvPr/>
        </p:nvSpPr>
        <p:spPr>
          <a:xfrm>
            <a:off x="387359" y="3442915"/>
            <a:ext cx="5266685" cy="1754316"/>
          </a:xfrm>
          <a:prstGeom prst="rect">
            <a:avLst/>
          </a:prstGeom>
        </p:spPr>
        <p:txBody>
          <a:bodyPr wrap="square" lIns="91430" tIns="45715" rIns="91430" bIns="45715">
            <a:spAutoFit/>
          </a:bodyPr>
          <a:lstStyle/>
          <a:p>
            <a:pPr indent="457142">
              <a:lnSpc>
                <a:spcPct val="150000"/>
              </a:lnSpc>
            </a:pP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2017-2018</a:t>
            </a:r>
            <a:r>
              <a:rPr lang="zh-CN" altLang="en-US" sz="1600" dirty="0">
                <a:latin typeface="微软雅黑" panose="020B0503020204020204" pitchFamily="34" charset="-122"/>
                <a:ea typeface="微软雅黑" panose="020B0503020204020204" pitchFamily="34" charset="-122"/>
              </a:rPr>
              <a:t>年中国联通光纤配线架集中采购</a:t>
            </a:r>
            <a:r>
              <a:rPr lang="zh-CN" altLang="zh-CN" sz="1400" dirty="0">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等</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8</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个配套项目</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于</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2017</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16</a:t>
            </a:r>
            <a:r>
              <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rPr>
              <a:t>日</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在平台同时发布公告，供应商共有</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403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家左右，在</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日、</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7</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日完成开标</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工作，大量节省了供应商差旅成本、人工成本、沟通成本</a:t>
            </a:r>
            <a:r>
              <a:rPr lang="zh-CN"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减少了烦杂的纸开标确认工作，提升了评标效率等。</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灯片编号占位符 3"/>
          <p:cNvSpPr txBox="1">
            <a:spLocks noGrp="1" noChangeArrowheads="1"/>
          </p:cNvSpPr>
          <p:nvPr/>
        </p:nvSpPr>
        <p:spPr bwMode="auto">
          <a:xfrm>
            <a:off x="7835903" y="4860748"/>
            <a:ext cx="1008063" cy="357188"/>
          </a:xfrm>
          <a:prstGeom prst="rect">
            <a:avLst/>
          </a:prstGeom>
          <a:noFill/>
          <a:ln w="9525">
            <a:noFill/>
            <a:miter lim="800000"/>
            <a:headEnd/>
            <a:tailEnd/>
          </a:ln>
        </p:spPr>
        <p:txBody>
          <a:bodyPr lIns="91430" tIns="45715" rIns="91430" bIns="45715"/>
          <a:lstStyle/>
          <a:p>
            <a:pPr algn="r"/>
            <a:r>
              <a:rPr lang="zh-CN" altLang="en-US" sz="1200" dirty="0">
                <a:solidFill>
                  <a:prstClr val="black"/>
                </a:solidFill>
                <a:latin typeface="微软雅黑" pitchFamily="34" charset="-122"/>
                <a:ea typeface="微软雅黑" pitchFamily="34" charset="-122"/>
                <a:sym typeface="微软雅黑" pitchFamily="34" charset="-122"/>
              </a:rPr>
              <a:t>－</a:t>
            </a:r>
            <a:fld id="{FF4F4AC4-3F00-4B94-A274-89920DB64C32}" type="slidenum">
              <a:rPr lang="zh-CN" altLang="en-US" sz="1200">
                <a:solidFill>
                  <a:prstClr val="black"/>
                </a:solidFill>
                <a:latin typeface="微软雅黑" pitchFamily="34" charset="-122"/>
                <a:ea typeface="微软雅黑" pitchFamily="34" charset="-122"/>
                <a:sym typeface="微软雅黑" pitchFamily="34" charset="-122"/>
              </a:rPr>
              <a:pPr algn="r"/>
              <a:t>33</a:t>
            </a:fld>
            <a:r>
              <a:rPr lang="zh-CN" altLang="en-US" sz="1200" dirty="0">
                <a:solidFill>
                  <a:prstClr val="black"/>
                </a:solidFill>
                <a:latin typeface="微软雅黑" pitchFamily="34" charset="-122"/>
                <a:ea typeface="微软雅黑" pitchFamily="34" charset="-122"/>
                <a:sym typeface="微软雅黑" pitchFamily="34" charset="-122"/>
              </a:rPr>
              <a:t>－</a:t>
            </a:r>
            <a:endParaRPr lang="zh-CN" altLang="en-US" dirty="0">
              <a:solidFill>
                <a:prstClr val="black"/>
              </a:solidFill>
              <a:ea typeface="华文细黑" pitchFamily="2" charset="-122"/>
              <a:sym typeface="微软雅黑" pitchFamily="34" charset="-122"/>
            </a:endParaRPr>
          </a:p>
        </p:txBody>
      </p:sp>
    </p:spTree>
    <p:extLst>
      <p:ext uri="{BB962C8B-B14F-4D97-AF65-F5344CB8AC3E}">
        <p14:creationId xmlns:p14="http://schemas.microsoft.com/office/powerpoint/2010/main" val="41119816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组合 162"/>
          <p:cNvGrpSpPr/>
          <p:nvPr/>
        </p:nvGrpSpPr>
        <p:grpSpPr>
          <a:xfrm>
            <a:off x="2896931" y="1516732"/>
            <a:ext cx="3000395" cy="2999012"/>
            <a:chOff x="2595563" y="1993900"/>
            <a:chExt cx="3441700" cy="3440113"/>
          </a:xfrm>
        </p:grpSpPr>
        <p:sp>
          <p:nvSpPr>
            <p:cNvPr id="164" name="AutoShape 3"/>
            <p:cNvSpPr>
              <a:spLocks noChangeAspect="1" noChangeArrowheads="1" noTextEdit="1"/>
            </p:cNvSpPr>
            <p:nvPr/>
          </p:nvSpPr>
          <p:spPr bwMode="auto">
            <a:xfrm>
              <a:off x="2595563" y="1993900"/>
              <a:ext cx="3441700"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65" name="Freeform 5"/>
            <p:cNvSpPr>
              <a:spLocks/>
            </p:cNvSpPr>
            <p:nvPr/>
          </p:nvSpPr>
          <p:spPr bwMode="auto">
            <a:xfrm>
              <a:off x="2974976" y="2152650"/>
              <a:ext cx="687388" cy="550863"/>
            </a:xfrm>
            <a:custGeom>
              <a:avLst/>
              <a:gdLst>
                <a:gd name="T0" fmla="*/ 0 w 433"/>
                <a:gd name="T1" fmla="*/ 347 h 347"/>
                <a:gd name="T2" fmla="*/ 433 w 433"/>
                <a:gd name="T3" fmla="*/ 0 h 347"/>
                <a:gd name="T4" fmla="*/ 0 w 433"/>
                <a:gd name="T5" fmla="*/ 347 h 347"/>
              </a:gdLst>
              <a:ahLst/>
              <a:cxnLst>
                <a:cxn ang="0">
                  <a:pos x="T0" y="T1"/>
                </a:cxn>
                <a:cxn ang="0">
                  <a:pos x="T2" y="T3"/>
                </a:cxn>
                <a:cxn ang="0">
                  <a:pos x="T4" y="T5"/>
                </a:cxn>
              </a:cxnLst>
              <a:rect l="0" t="0" r="r" b="b"/>
              <a:pathLst>
                <a:path w="433" h="347">
                  <a:moveTo>
                    <a:pt x="0" y="347"/>
                  </a:moveTo>
                  <a:lnTo>
                    <a:pt x="433" y="0"/>
                  </a:lnTo>
                  <a:lnTo>
                    <a:pt x="0" y="347"/>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66" name="Line 6"/>
            <p:cNvSpPr>
              <a:spLocks noChangeShapeType="1"/>
            </p:cNvSpPr>
            <p:nvPr/>
          </p:nvSpPr>
          <p:spPr bwMode="auto">
            <a:xfrm flipV="1">
              <a:off x="2974976" y="2152650"/>
              <a:ext cx="687388" cy="5508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67" name="Freeform 7"/>
            <p:cNvSpPr>
              <a:spLocks/>
            </p:cNvSpPr>
            <p:nvPr/>
          </p:nvSpPr>
          <p:spPr bwMode="auto">
            <a:xfrm>
              <a:off x="4627563" y="2052638"/>
              <a:ext cx="750888" cy="311150"/>
            </a:xfrm>
            <a:custGeom>
              <a:avLst/>
              <a:gdLst>
                <a:gd name="T0" fmla="*/ 0 w 473"/>
                <a:gd name="T1" fmla="*/ 0 h 196"/>
                <a:gd name="T2" fmla="*/ 473 w 473"/>
                <a:gd name="T3" fmla="*/ 196 h 196"/>
                <a:gd name="T4" fmla="*/ 0 w 473"/>
                <a:gd name="T5" fmla="*/ 0 h 196"/>
              </a:gdLst>
              <a:ahLst/>
              <a:cxnLst>
                <a:cxn ang="0">
                  <a:pos x="T0" y="T1"/>
                </a:cxn>
                <a:cxn ang="0">
                  <a:pos x="T2" y="T3"/>
                </a:cxn>
                <a:cxn ang="0">
                  <a:pos x="T4" y="T5"/>
                </a:cxn>
              </a:cxnLst>
              <a:rect l="0" t="0" r="r" b="b"/>
              <a:pathLst>
                <a:path w="473" h="196">
                  <a:moveTo>
                    <a:pt x="0" y="0"/>
                  </a:moveTo>
                  <a:lnTo>
                    <a:pt x="473" y="196"/>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68" name="Line 8"/>
            <p:cNvSpPr>
              <a:spLocks noChangeShapeType="1"/>
            </p:cNvSpPr>
            <p:nvPr/>
          </p:nvSpPr>
          <p:spPr bwMode="auto">
            <a:xfrm>
              <a:off x="4627563" y="2052638"/>
              <a:ext cx="750888" cy="311150"/>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69" name="Freeform 9"/>
            <p:cNvSpPr>
              <a:spLocks/>
            </p:cNvSpPr>
            <p:nvPr/>
          </p:nvSpPr>
          <p:spPr bwMode="auto">
            <a:xfrm>
              <a:off x="3684588" y="2047875"/>
              <a:ext cx="966788" cy="85725"/>
            </a:xfrm>
            <a:custGeom>
              <a:avLst/>
              <a:gdLst>
                <a:gd name="T0" fmla="*/ 0 w 609"/>
                <a:gd name="T1" fmla="*/ 54 h 54"/>
                <a:gd name="T2" fmla="*/ 609 w 609"/>
                <a:gd name="T3" fmla="*/ 0 h 54"/>
                <a:gd name="T4" fmla="*/ 0 w 609"/>
                <a:gd name="T5" fmla="*/ 54 h 54"/>
              </a:gdLst>
              <a:ahLst/>
              <a:cxnLst>
                <a:cxn ang="0">
                  <a:pos x="T0" y="T1"/>
                </a:cxn>
                <a:cxn ang="0">
                  <a:pos x="T2" y="T3"/>
                </a:cxn>
                <a:cxn ang="0">
                  <a:pos x="T4" y="T5"/>
                </a:cxn>
              </a:cxnLst>
              <a:rect l="0" t="0" r="r" b="b"/>
              <a:pathLst>
                <a:path w="609" h="54">
                  <a:moveTo>
                    <a:pt x="0" y="54"/>
                  </a:moveTo>
                  <a:lnTo>
                    <a:pt x="609" y="0"/>
                  </a:lnTo>
                  <a:lnTo>
                    <a:pt x="0" y="54"/>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0" name="Line 10"/>
            <p:cNvSpPr>
              <a:spLocks noChangeShapeType="1"/>
            </p:cNvSpPr>
            <p:nvPr/>
          </p:nvSpPr>
          <p:spPr bwMode="auto">
            <a:xfrm flipV="1">
              <a:off x="3684588" y="2047875"/>
              <a:ext cx="966788" cy="8572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1" name="Freeform 11"/>
            <p:cNvSpPr>
              <a:spLocks/>
            </p:cNvSpPr>
            <p:nvPr/>
          </p:nvSpPr>
          <p:spPr bwMode="auto">
            <a:xfrm>
              <a:off x="5378451" y="2363788"/>
              <a:ext cx="604838" cy="781050"/>
            </a:xfrm>
            <a:custGeom>
              <a:avLst/>
              <a:gdLst>
                <a:gd name="T0" fmla="*/ 0 w 381"/>
                <a:gd name="T1" fmla="*/ 0 h 492"/>
                <a:gd name="T2" fmla="*/ 381 w 381"/>
                <a:gd name="T3" fmla="*/ 492 h 492"/>
                <a:gd name="T4" fmla="*/ 0 w 381"/>
                <a:gd name="T5" fmla="*/ 0 h 492"/>
              </a:gdLst>
              <a:ahLst/>
              <a:cxnLst>
                <a:cxn ang="0">
                  <a:pos x="T0" y="T1"/>
                </a:cxn>
                <a:cxn ang="0">
                  <a:pos x="T2" y="T3"/>
                </a:cxn>
                <a:cxn ang="0">
                  <a:pos x="T4" y="T5"/>
                </a:cxn>
              </a:cxnLst>
              <a:rect l="0" t="0" r="r" b="b"/>
              <a:pathLst>
                <a:path w="381" h="492">
                  <a:moveTo>
                    <a:pt x="0" y="0"/>
                  </a:moveTo>
                  <a:lnTo>
                    <a:pt x="381" y="492"/>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2" name="Line 12"/>
            <p:cNvSpPr>
              <a:spLocks noChangeShapeType="1"/>
            </p:cNvSpPr>
            <p:nvPr/>
          </p:nvSpPr>
          <p:spPr bwMode="auto">
            <a:xfrm>
              <a:off x="5378451" y="2363788"/>
              <a:ext cx="604838" cy="781050"/>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3" name="Freeform 13"/>
            <p:cNvSpPr>
              <a:spLocks/>
            </p:cNvSpPr>
            <p:nvPr/>
          </p:nvSpPr>
          <p:spPr bwMode="auto">
            <a:xfrm>
              <a:off x="5961063" y="3171825"/>
              <a:ext cx="22225" cy="1101725"/>
            </a:xfrm>
            <a:custGeom>
              <a:avLst/>
              <a:gdLst>
                <a:gd name="T0" fmla="*/ 14 w 14"/>
                <a:gd name="T1" fmla="*/ 0 h 694"/>
                <a:gd name="T2" fmla="*/ 0 w 14"/>
                <a:gd name="T3" fmla="*/ 694 h 694"/>
                <a:gd name="T4" fmla="*/ 14 w 14"/>
                <a:gd name="T5" fmla="*/ 0 h 694"/>
              </a:gdLst>
              <a:ahLst/>
              <a:cxnLst>
                <a:cxn ang="0">
                  <a:pos x="T0" y="T1"/>
                </a:cxn>
                <a:cxn ang="0">
                  <a:pos x="T2" y="T3"/>
                </a:cxn>
                <a:cxn ang="0">
                  <a:pos x="T4" y="T5"/>
                </a:cxn>
              </a:cxnLst>
              <a:rect l="0" t="0" r="r" b="b"/>
              <a:pathLst>
                <a:path w="14" h="694">
                  <a:moveTo>
                    <a:pt x="14" y="0"/>
                  </a:moveTo>
                  <a:lnTo>
                    <a:pt x="0" y="694"/>
                  </a:lnTo>
                  <a:lnTo>
                    <a:pt x="14"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4" name="Line 14"/>
            <p:cNvSpPr>
              <a:spLocks noChangeShapeType="1"/>
            </p:cNvSpPr>
            <p:nvPr/>
          </p:nvSpPr>
          <p:spPr bwMode="auto">
            <a:xfrm flipH="1">
              <a:off x="5961063" y="3171825"/>
              <a:ext cx="22225" cy="110172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5" name="Freeform 15"/>
            <p:cNvSpPr>
              <a:spLocks/>
            </p:cNvSpPr>
            <p:nvPr/>
          </p:nvSpPr>
          <p:spPr bwMode="auto">
            <a:xfrm>
              <a:off x="5283201" y="4273550"/>
              <a:ext cx="677863" cy="849313"/>
            </a:xfrm>
            <a:custGeom>
              <a:avLst/>
              <a:gdLst>
                <a:gd name="T0" fmla="*/ 427 w 427"/>
                <a:gd name="T1" fmla="*/ 0 h 535"/>
                <a:gd name="T2" fmla="*/ 0 w 427"/>
                <a:gd name="T3" fmla="*/ 535 h 535"/>
                <a:gd name="T4" fmla="*/ 427 w 427"/>
                <a:gd name="T5" fmla="*/ 0 h 535"/>
              </a:gdLst>
              <a:ahLst/>
              <a:cxnLst>
                <a:cxn ang="0">
                  <a:pos x="T0" y="T1"/>
                </a:cxn>
                <a:cxn ang="0">
                  <a:pos x="T2" y="T3"/>
                </a:cxn>
                <a:cxn ang="0">
                  <a:pos x="T4" y="T5"/>
                </a:cxn>
              </a:cxnLst>
              <a:rect l="0" t="0" r="r" b="b"/>
              <a:pathLst>
                <a:path w="427" h="535">
                  <a:moveTo>
                    <a:pt x="427" y="0"/>
                  </a:moveTo>
                  <a:lnTo>
                    <a:pt x="0" y="535"/>
                  </a:lnTo>
                  <a:lnTo>
                    <a:pt x="427"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6" name="Line 16"/>
            <p:cNvSpPr>
              <a:spLocks noChangeShapeType="1"/>
            </p:cNvSpPr>
            <p:nvPr/>
          </p:nvSpPr>
          <p:spPr bwMode="auto">
            <a:xfrm flipH="1">
              <a:off x="5283201" y="4273550"/>
              <a:ext cx="677863" cy="84931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7" name="Freeform 17"/>
            <p:cNvSpPr>
              <a:spLocks/>
            </p:cNvSpPr>
            <p:nvPr/>
          </p:nvSpPr>
          <p:spPr bwMode="auto">
            <a:xfrm>
              <a:off x="4284663" y="5122863"/>
              <a:ext cx="998538" cy="269875"/>
            </a:xfrm>
            <a:custGeom>
              <a:avLst/>
              <a:gdLst>
                <a:gd name="T0" fmla="*/ 629 w 629"/>
                <a:gd name="T1" fmla="*/ 0 h 170"/>
                <a:gd name="T2" fmla="*/ 0 w 629"/>
                <a:gd name="T3" fmla="*/ 170 h 170"/>
                <a:gd name="T4" fmla="*/ 629 w 629"/>
                <a:gd name="T5" fmla="*/ 0 h 170"/>
              </a:gdLst>
              <a:ahLst/>
              <a:cxnLst>
                <a:cxn ang="0">
                  <a:pos x="T0" y="T1"/>
                </a:cxn>
                <a:cxn ang="0">
                  <a:pos x="T2" y="T3"/>
                </a:cxn>
                <a:cxn ang="0">
                  <a:pos x="T4" y="T5"/>
                </a:cxn>
              </a:cxnLst>
              <a:rect l="0" t="0" r="r" b="b"/>
              <a:pathLst>
                <a:path w="629" h="170">
                  <a:moveTo>
                    <a:pt x="629" y="0"/>
                  </a:moveTo>
                  <a:lnTo>
                    <a:pt x="0" y="170"/>
                  </a:lnTo>
                  <a:lnTo>
                    <a:pt x="629"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8" name="Line 18"/>
            <p:cNvSpPr>
              <a:spLocks noChangeShapeType="1"/>
            </p:cNvSpPr>
            <p:nvPr/>
          </p:nvSpPr>
          <p:spPr bwMode="auto">
            <a:xfrm flipH="1">
              <a:off x="4284663" y="5122863"/>
              <a:ext cx="998538" cy="2698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79" name="Freeform 19"/>
            <p:cNvSpPr>
              <a:spLocks/>
            </p:cNvSpPr>
            <p:nvPr/>
          </p:nvSpPr>
          <p:spPr bwMode="auto">
            <a:xfrm>
              <a:off x="3521076" y="5108575"/>
              <a:ext cx="763588" cy="284163"/>
            </a:xfrm>
            <a:custGeom>
              <a:avLst/>
              <a:gdLst>
                <a:gd name="T0" fmla="*/ 481 w 481"/>
                <a:gd name="T1" fmla="*/ 179 h 179"/>
                <a:gd name="T2" fmla="*/ 0 w 481"/>
                <a:gd name="T3" fmla="*/ 0 h 179"/>
                <a:gd name="T4" fmla="*/ 481 w 481"/>
                <a:gd name="T5" fmla="*/ 179 h 179"/>
              </a:gdLst>
              <a:ahLst/>
              <a:cxnLst>
                <a:cxn ang="0">
                  <a:pos x="T0" y="T1"/>
                </a:cxn>
                <a:cxn ang="0">
                  <a:pos x="T2" y="T3"/>
                </a:cxn>
                <a:cxn ang="0">
                  <a:pos x="T4" y="T5"/>
                </a:cxn>
              </a:cxnLst>
              <a:rect l="0" t="0" r="r" b="b"/>
              <a:pathLst>
                <a:path w="481" h="179">
                  <a:moveTo>
                    <a:pt x="481" y="179"/>
                  </a:moveTo>
                  <a:lnTo>
                    <a:pt x="0" y="0"/>
                  </a:lnTo>
                  <a:lnTo>
                    <a:pt x="481" y="179"/>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0" name="Line 20"/>
            <p:cNvSpPr>
              <a:spLocks noChangeShapeType="1"/>
            </p:cNvSpPr>
            <p:nvPr/>
          </p:nvSpPr>
          <p:spPr bwMode="auto">
            <a:xfrm flipH="1" flipV="1">
              <a:off x="3521076" y="5108575"/>
              <a:ext cx="763588" cy="2841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1" name="Freeform 21"/>
            <p:cNvSpPr>
              <a:spLocks/>
            </p:cNvSpPr>
            <p:nvPr/>
          </p:nvSpPr>
          <p:spPr bwMode="auto">
            <a:xfrm>
              <a:off x="2852738" y="4540250"/>
              <a:ext cx="668338" cy="568325"/>
            </a:xfrm>
            <a:custGeom>
              <a:avLst/>
              <a:gdLst>
                <a:gd name="T0" fmla="*/ 421 w 421"/>
                <a:gd name="T1" fmla="*/ 358 h 358"/>
                <a:gd name="T2" fmla="*/ 0 w 421"/>
                <a:gd name="T3" fmla="*/ 0 h 358"/>
                <a:gd name="T4" fmla="*/ 421 w 421"/>
                <a:gd name="T5" fmla="*/ 358 h 358"/>
              </a:gdLst>
              <a:ahLst/>
              <a:cxnLst>
                <a:cxn ang="0">
                  <a:pos x="T0" y="T1"/>
                </a:cxn>
                <a:cxn ang="0">
                  <a:pos x="T2" y="T3"/>
                </a:cxn>
                <a:cxn ang="0">
                  <a:pos x="T4" y="T5"/>
                </a:cxn>
              </a:cxnLst>
              <a:rect l="0" t="0" r="r" b="b"/>
              <a:pathLst>
                <a:path w="421" h="358">
                  <a:moveTo>
                    <a:pt x="421" y="358"/>
                  </a:moveTo>
                  <a:lnTo>
                    <a:pt x="0" y="0"/>
                  </a:lnTo>
                  <a:lnTo>
                    <a:pt x="421" y="358"/>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2" name="Line 22"/>
            <p:cNvSpPr>
              <a:spLocks noChangeShapeType="1"/>
            </p:cNvSpPr>
            <p:nvPr/>
          </p:nvSpPr>
          <p:spPr bwMode="auto">
            <a:xfrm flipH="1" flipV="1">
              <a:off x="2852738" y="4540250"/>
              <a:ext cx="668338" cy="56832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3" name="Freeform 23"/>
            <p:cNvSpPr>
              <a:spLocks/>
            </p:cNvSpPr>
            <p:nvPr/>
          </p:nvSpPr>
          <p:spPr bwMode="auto">
            <a:xfrm>
              <a:off x="2644776" y="3582988"/>
              <a:ext cx="207963" cy="957263"/>
            </a:xfrm>
            <a:custGeom>
              <a:avLst/>
              <a:gdLst>
                <a:gd name="T0" fmla="*/ 131 w 131"/>
                <a:gd name="T1" fmla="*/ 603 h 603"/>
                <a:gd name="T2" fmla="*/ 0 w 131"/>
                <a:gd name="T3" fmla="*/ 0 h 603"/>
                <a:gd name="T4" fmla="*/ 131 w 131"/>
                <a:gd name="T5" fmla="*/ 603 h 603"/>
              </a:gdLst>
              <a:ahLst/>
              <a:cxnLst>
                <a:cxn ang="0">
                  <a:pos x="T0" y="T1"/>
                </a:cxn>
                <a:cxn ang="0">
                  <a:pos x="T2" y="T3"/>
                </a:cxn>
                <a:cxn ang="0">
                  <a:pos x="T4" y="T5"/>
                </a:cxn>
              </a:cxnLst>
              <a:rect l="0" t="0" r="r" b="b"/>
              <a:pathLst>
                <a:path w="131" h="603">
                  <a:moveTo>
                    <a:pt x="131" y="603"/>
                  </a:moveTo>
                  <a:lnTo>
                    <a:pt x="0" y="0"/>
                  </a:lnTo>
                  <a:lnTo>
                    <a:pt x="131" y="603"/>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4" name="Line 24"/>
            <p:cNvSpPr>
              <a:spLocks noChangeShapeType="1"/>
            </p:cNvSpPr>
            <p:nvPr/>
          </p:nvSpPr>
          <p:spPr bwMode="auto">
            <a:xfrm flipH="1" flipV="1">
              <a:off x="2644776" y="3582988"/>
              <a:ext cx="207963" cy="9572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5" name="Freeform 25"/>
            <p:cNvSpPr>
              <a:spLocks/>
            </p:cNvSpPr>
            <p:nvPr/>
          </p:nvSpPr>
          <p:spPr bwMode="auto">
            <a:xfrm>
              <a:off x="2644776" y="2703513"/>
              <a:ext cx="330200" cy="879475"/>
            </a:xfrm>
            <a:custGeom>
              <a:avLst/>
              <a:gdLst>
                <a:gd name="T0" fmla="*/ 0 w 208"/>
                <a:gd name="T1" fmla="*/ 554 h 554"/>
                <a:gd name="T2" fmla="*/ 208 w 208"/>
                <a:gd name="T3" fmla="*/ 0 h 554"/>
                <a:gd name="T4" fmla="*/ 0 w 208"/>
                <a:gd name="T5" fmla="*/ 554 h 554"/>
              </a:gdLst>
              <a:ahLst/>
              <a:cxnLst>
                <a:cxn ang="0">
                  <a:pos x="T0" y="T1"/>
                </a:cxn>
                <a:cxn ang="0">
                  <a:pos x="T2" y="T3"/>
                </a:cxn>
                <a:cxn ang="0">
                  <a:pos x="T4" y="T5"/>
                </a:cxn>
              </a:cxnLst>
              <a:rect l="0" t="0" r="r" b="b"/>
              <a:pathLst>
                <a:path w="208" h="554">
                  <a:moveTo>
                    <a:pt x="0" y="554"/>
                  </a:moveTo>
                  <a:lnTo>
                    <a:pt x="208" y="0"/>
                  </a:lnTo>
                  <a:lnTo>
                    <a:pt x="0" y="554"/>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6" name="Line 26"/>
            <p:cNvSpPr>
              <a:spLocks noChangeShapeType="1"/>
            </p:cNvSpPr>
            <p:nvPr/>
          </p:nvSpPr>
          <p:spPr bwMode="auto">
            <a:xfrm flipV="1">
              <a:off x="2644776" y="2703513"/>
              <a:ext cx="330200" cy="8794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7" name="Freeform 27"/>
            <p:cNvSpPr>
              <a:spLocks/>
            </p:cNvSpPr>
            <p:nvPr/>
          </p:nvSpPr>
          <p:spPr bwMode="auto">
            <a:xfrm>
              <a:off x="3060701" y="2133600"/>
              <a:ext cx="623888" cy="790575"/>
            </a:xfrm>
            <a:custGeom>
              <a:avLst/>
              <a:gdLst>
                <a:gd name="T0" fmla="*/ 393 w 393"/>
                <a:gd name="T1" fmla="*/ 0 h 498"/>
                <a:gd name="T2" fmla="*/ 0 w 393"/>
                <a:gd name="T3" fmla="*/ 498 h 498"/>
                <a:gd name="T4" fmla="*/ 393 w 393"/>
                <a:gd name="T5" fmla="*/ 0 h 498"/>
              </a:gdLst>
              <a:ahLst/>
              <a:cxnLst>
                <a:cxn ang="0">
                  <a:pos x="T0" y="T1"/>
                </a:cxn>
                <a:cxn ang="0">
                  <a:pos x="T2" y="T3"/>
                </a:cxn>
                <a:cxn ang="0">
                  <a:pos x="T4" y="T5"/>
                </a:cxn>
              </a:cxnLst>
              <a:rect l="0" t="0" r="r" b="b"/>
              <a:pathLst>
                <a:path w="393" h="498">
                  <a:moveTo>
                    <a:pt x="393" y="0"/>
                  </a:moveTo>
                  <a:lnTo>
                    <a:pt x="0" y="498"/>
                  </a:lnTo>
                  <a:lnTo>
                    <a:pt x="393"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8" name="Line 28"/>
            <p:cNvSpPr>
              <a:spLocks noChangeShapeType="1"/>
            </p:cNvSpPr>
            <p:nvPr/>
          </p:nvSpPr>
          <p:spPr bwMode="auto">
            <a:xfrm flipH="1">
              <a:off x="3060701" y="2133600"/>
              <a:ext cx="623888" cy="7905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89" name="Freeform 29"/>
            <p:cNvSpPr>
              <a:spLocks/>
            </p:cNvSpPr>
            <p:nvPr/>
          </p:nvSpPr>
          <p:spPr bwMode="auto">
            <a:xfrm>
              <a:off x="2644776" y="2924175"/>
              <a:ext cx="415925" cy="712788"/>
            </a:xfrm>
            <a:custGeom>
              <a:avLst/>
              <a:gdLst>
                <a:gd name="T0" fmla="*/ 262 w 262"/>
                <a:gd name="T1" fmla="*/ 0 h 449"/>
                <a:gd name="T2" fmla="*/ 0 w 262"/>
                <a:gd name="T3" fmla="*/ 449 h 449"/>
                <a:gd name="T4" fmla="*/ 262 w 262"/>
                <a:gd name="T5" fmla="*/ 0 h 449"/>
              </a:gdLst>
              <a:ahLst/>
              <a:cxnLst>
                <a:cxn ang="0">
                  <a:pos x="T0" y="T1"/>
                </a:cxn>
                <a:cxn ang="0">
                  <a:pos x="T2" y="T3"/>
                </a:cxn>
                <a:cxn ang="0">
                  <a:pos x="T4" y="T5"/>
                </a:cxn>
              </a:cxnLst>
              <a:rect l="0" t="0" r="r" b="b"/>
              <a:pathLst>
                <a:path w="262" h="449">
                  <a:moveTo>
                    <a:pt x="262" y="0"/>
                  </a:moveTo>
                  <a:lnTo>
                    <a:pt x="0" y="449"/>
                  </a:lnTo>
                  <a:lnTo>
                    <a:pt x="262"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0" name="Line 30"/>
            <p:cNvSpPr>
              <a:spLocks noChangeShapeType="1"/>
            </p:cNvSpPr>
            <p:nvPr/>
          </p:nvSpPr>
          <p:spPr bwMode="auto">
            <a:xfrm flipH="1">
              <a:off x="2644776" y="2924175"/>
              <a:ext cx="415925" cy="71278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1" name="Freeform 31"/>
            <p:cNvSpPr>
              <a:spLocks/>
            </p:cNvSpPr>
            <p:nvPr/>
          </p:nvSpPr>
          <p:spPr bwMode="auto">
            <a:xfrm>
              <a:off x="2644776" y="3636963"/>
              <a:ext cx="371475" cy="506413"/>
            </a:xfrm>
            <a:custGeom>
              <a:avLst/>
              <a:gdLst>
                <a:gd name="T0" fmla="*/ 0 w 234"/>
                <a:gd name="T1" fmla="*/ 0 h 319"/>
                <a:gd name="T2" fmla="*/ 234 w 234"/>
                <a:gd name="T3" fmla="*/ 319 h 319"/>
                <a:gd name="T4" fmla="*/ 0 w 234"/>
                <a:gd name="T5" fmla="*/ 0 h 319"/>
              </a:gdLst>
              <a:ahLst/>
              <a:cxnLst>
                <a:cxn ang="0">
                  <a:pos x="T0" y="T1"/>
                </a:cxn>
                <a:cxn ang="0">
                  <a:pos x="T2" y="T3"/>
                </a:cxn>
                <a:cxn ang="0">
                  <a:pos x="T4" y="T5"/>
                </a:cxn>
              </a:cxnLst>
              <a:rect l="0" t="0" r="r" b="b"/>
              <a:pathLst>
                <a:path w="234" h="319">
                  <a:moveTo>
                    <a:pt x="0" y="0"/>
                  </a:moveTo>
                  <a:lnTo>
                    <a:pt x="234" y="319"/>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2" name="Line 32"/>
            <p:cNvSpPr>
              <a:spLocks noChangeShapeType="1"/>
            </p:cNvSpPr>
            <p:nvPr/>
          </p:nvSpPr>
          <p:spPr bwMode="auto">
            <a:xfrm>
              <a:off x="2644776" y="3636963"/>
              <a:ext cx="371475" cy="50641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3" name="Freeform 33"/>
            <p:cNvSpPr>
              <a:spLocks/>
            </p:cNvSpPr>
            <p:nvPr/>
          </p:nvSpPr>
          <p:spPr bwMode="auto">
            <a:xfrm>
              <a:off x="3016251" y="4143375"/>
              <a:ext cx="541338" cy="979488"/>
            </a:xfrm>
            <a:custGeom>
              <a:avLst/>
              <a:gdLst>
                <a:gd name="T0" fmla="*/ 0 w 341"/>
                <a:gd name="T1" fmla="*/ 0 h 617"/>
                <a:gd name="T2" fmla="*/ 341 w 341"/>
                <a:gd name="T3" fmla="*/ 617 h 617"/>
                <a:gd name="T4" fmla="*/ 0 w 341"/>
                <a:gd name="T5" fmla="*/ 0 h 617"/>
              </a:gdLst>
              <a:ahLst/>
              <a:cxnLst>
                <a:cxn ang="0">
                  <a:pos x="T0" y="T1"/>
                </a:cxn>
                <a:cxn ang="0">
                  <a:pos x="T2" y="T3"/>
                </a:cxn>
                <a:cxn ang="0">
                  <a:pos x="T4" y="T5"/>
                </a:cxn>
              </a:cxnLst>
              <a:rect l="0" t="0" r="r" b="b"/>
              <a:pathLst>
                <a:path w="341" h="617">
                  <a:moveTo>
                    <a:pt x="0" y="0"/>
                  </a:moveTo>
                  <a:lnTo>
                    <a:pt x="341" y="617"/>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4" name="Line 34"/>
            <p:cNvSpPr>
              <a:spLocks noChangeShapeType="1"/>
            </p:cNvSpPr>
            <p:nvPr/>
          </p:nvSpPr>
          <p:spPr bwMode="auto">
            <a:xfrm>
              <a:off x="3016251" y="4143375"/>
              <a:ext cx="541338" cy="97948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5" name="Freeform 35"/>
            <p:cNvSpPr>
              <a:spLocks/>
            </p:cNvSpPr>
            <p:nvPr/>
          </p:nvSpPr>
          <p:spPr bwMode="auto">
            <a:xfrm>
              <a:off x="3557588" y="5122863"/>
              <a:ext cx="1020763" cy="130175"/>
            </a:xfrm>
            <a:custGeom>
              <a:avLst/>
              <a:gdLst>
                <a:gd name="T0" fmla="*/ 0 w 643"/>
                <a:gd name="T1" fmla="*/ 0 h 82"/>
                <a:gd name="T2" fmla="*/ 643 w 643"/>
                <a:gd name="T3" fmla="*/ 82 h 82"/>
                <a:gd name="T4" fmla="*/ 0 w 643"/>
                <a:gd name="T5" fmla="*/ 0 h 82"/>
              </a:gdLst>
              <a:ahLst/>
              <a:cxnLst>
                <a:cxn ang="0">
                  <a:pos x="T0" y="T1"/>
                </a:cxn>
                <a:cxn ang="0">
                  <a:pos x="T2" y="T3"/>
                </a:cxn>
                <a:cxn ang="0">
                  <a:pos x="T4" y="T5"/>
                </a:cxn>
              </a:cxnLst>
              <a:rect l="0" t="0" r="r" b="b"/>
              <a:pathLst>
                <a:path w="643" h="82">
                  <a:moveTo>
                    <a:pt x="0" y="0"/>
                  </a:moveTo>
                  <a:lnTo>
                    <a:pt x="643" y="82"/>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6" name="Line 36"/>
            <p:cNvSpPr>
              <a:spLocks noChangeShapeType="1"/>
            </p:cNvSpPr>
            <p:nvPr/>
          </p:nvSpPr>
          <p:spPr bwMode="auto">
            <a:xfrm>
              <a:off x="3557588" y="5122863"/>
              <a:ext cx="1020763" cy="1301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7" name="Freeform 37"/>
            <p:cNvSpPr>
              <a:spLocks/>
            </p:cNvSpPr>
            <p:nvPr/>
          </p:nvSpPr>
          <p:spPr bwMode="auto">
            <a:xfrm>
              <a:off x="4578351" y="5122863"/>
              <a:ext cx="704850" cy="130175"/>
            </a:xfrm>
            <a:custGeom>
              <a:avLst/>
              <a:gdLst>
                <a:gd name="T0" fmla="*/ 0 w 444"/>
                <a:gd name="T1" fmla="*/ 82 h 82"/>
                <a:gd name="T2" fmla="*/ 444 w 444"/>
                <a:gd name="T3" fmla="*/ 0 h 82"/>
                <a:gd name="T4" fmla="*/ 0 w 444"/>
                <a:gd name="T5" fmla="*/ 82 h 82"/>
              </a:gdLst>
              <a:ahLst/>
              <a:cxnLst>
                <a:cxn ang="0">
                  <a:pos x="T0" y="T1"/>
                </a:cxn>
                <a:cxn ang="0">
                  <a:pos x="T2" y="T3"/>
                </a:cxn>
                <a:cxn ang="0">
                  <a:pos x="T4" y="T5"/>
                </a:cxn>
              </a:cxnLst>
              <a:rect l="0" t="0" r="r" b="b"/>
              <a:pathLst>
                <a:path w="444" h="82">
                  <a:moveTo>
                    <a:pt x="0" y="82"/>
                  </a:moveTo>
                  <a:lnTo>
                    <a:pt x="444" y="0"/>
                  </a:lnTo>
                  <a:lnTo>
                    <a:pt x="0" y="82"/>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8" name="Line 38"/>
            <p:cNvSpPr>
              <a:spLocks noChangeShapeType="1"/>
            </p:cNvSpPr>
            <p:nvPr/>
          </p:nvSpPr>
          <p:spPr bwMode="auto">
            <a:xfrm flipV="1">
              <a:off x="4578351" y="5122863"/>
              <a:ext cx="704850" cy="1301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199" name="Freeform 39"/>
            <p:cNvSpPr>
              <a:spLocks/>
            </p:cNvSpPr>
            <p:nvPr/>
          </p:nvSpPr>
          <p:spPr bwMode="auto">
            <a:xfrm>
              <a:off x="5283201" y="4598988"/>
              <a:ext cx="95250" cy="523875"/>
            </a:xfrm>
            <a:custGeom>
              <a:avLst/>
              <a:gdLst>
                <a:gd name="T0" fmla="*/ 0 w 60"/>
                <a:gd name="T1" fmla="*/ 330 h 330"/>
                <a:gd name="T2" fmla="*/ 60 w 60"/>
                <a:gd name="T3" fmla="*/ 0 h 330"/>
                <a:gd name="T4" fmla="*/ 0 w 60"/>
                <a:gd name="T5" fmla="*/ 330 h 330"/>
              </a:gdLst>
              <a:ahLst/>
              <a:cxnLst>
                <a:cxn ang="0">
                  <a:pos x="T0" y="T1"/>
                </a:cxn>
                <a:cxn ang="0">
                  <a:pos x="T2" y="T3"/>
                </a:cxn>
                <a:cxn ang="0">
                  <a:pos x="T4" y="T5"/>
                </a:cxn>
              </a:cxnLst>
              <a:rect l="0" t="0" r="r" b="b"/>
              <a:pathLst>
                <a:path w="60" h="330">
                  <a:moveTo>
                    <a:pt x="0" y="330"/>
                  </a:moveTo>
                  <a:lnTo>
                    <a:pt x="60" y="0"/>
                  </a:lnTo>
                  <a:lnTo>
                    <a:pt x="0" y="33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0" name="Line 40"/>
            <p:cNvSpPr>
              <a:spLocks noChangeShapeType="1"/>
            </p:cNvSpPr>
            <p:nvPr/>
          </p:nvSpPr>
          <p:spPr bwMode="auto">
            <a:xfrm flipV="1">
              <a:off x="5283201" y="4598988"/>
              <a:ext cx="95250" cy="5238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1" name="Freeform 41"/>
            <p:cNvSpPr>
              <a:spLocks/>
            </p:cNvSpPr>
            <p:nvPr/>
          </p:nvSpPr>
          <p:spPr bwMode="auto">
            <a:xfrm>
              <a:off x="5378451" y="4233863"/>
              <a:ext cx="582613" cy="365125"/>
            </a:xfrm>
            <a:custGeom>
              <a:avLst/>
              <a:gdLst>
                <a:gd name="T0" fmla="*/ 0 w 367"/>
                <a:gd name="T1" fmla="*/ 230 h 230"/>
                <a:gd name="T2" fmla="*/ 367 w 367"/>
                <a:gd name="T3" fmla="*/ 0 h 230"/>
                <a:gd name="T4" fmla="*/ 0 w 367"/>
                <a:gd name="T5" fmla="*/ 230 h 230"/>
              </a:gdLst>
              <a:ahLst/>
              <a:cxnLst>
                <a:cxn ang="0">
                  <a:pos x="T0" y="T1"/>
                </a:cxn>
                <a:cxn ang="0">
                  <a:pos x="T2" y="T3"/>
                </a:cxn>
                <a:cxn ang="0">
                  <a:pos x="T4" y="T5"/>
                </a:cxn>
              </a:cxnLst>
              <a:rect l="0" t="0" r="r" b="b"/>
              <a:pathLst>
                <a:path w="367" h="230">
                  <a:moveTo>
                    <a:pt x="0" y="230"/>
                  </a:moveTo>
                  <a:lnTo>
                    <a:pt x="367" y="0"/>
                  </a:lnTo>
                  <a:lnTo>
                    <a:pt x="0" y="23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2" name="Line 42"/>
            <p:cNvSpPr>
              <a:spLocks noChangeShapeType="1"/>
            </p:cNvSpPr>
            <p:nvPr/>
          </p:nvSpPr>
          <p:spPr bwMode="auto">
            <a:xfrm flipV="1">
              <a:off x="5378451" y="4233863"/>
              <a:ext cx="582613" cy="36512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3" name="Freeform 43"/>
            <p:cNvSpPr>
              <a:spLocks/>
            </p:cNvSpPr>
            <p:nvPr/>
          </p:nvSpPr>
          <p:spPr bwMode="auto">
            <a:xfrm>
              <a:off x="5824538" y="3582988"/>
              <a:ext cx="136525" cy="650875"/>
            </a:xfrm>
            <a:custGeom>
              <a:avLst/>
              <a:gdLst>
                <a:gd name="T0" fmla="*/ 86 w 86"/>
                <a:gd name="T1" fmla="*/ 410 h 410"/>
                <a:gd name="T2" fmla="*/ 0 w 86"/>
                <a:gd name="T3" fmla="*/ 0 h 410"/>
                <a:gd name="T4" fmla="*/ 86 w 86"/>
                <a:gd name="T5" fmla="*/ 410 h 410"/>
              </a:gdLst>
              <a:ahLst/>
              <a:cxnLst>
                <a:cxn ang="0">
                  <a:pos x="T0" y="T1"/>
                </a:cxn>
                <a:cxn ang="0">
                  <a:pos x="T2" y="T3"/>
                </a:cxn>
                <a:cxn ang="0">
                  <a:pos x="T4" y="T5"/>
                </a:cxn>
              </a:cxnLst>
              <a:rect l="0" t="0" r="r" b="b"/>
              <a:pathLst>
                <a:path w="86" h="410">
                  <a:moveTo>
                    <a:pt x="86" y="410"/>
                  </a:moveTo>
                  <a:lnTo>
                    <a:pt x="0" y="0"/>
                  </a:lnTo>
                  <a:lnTo>
                    <a:pt x="86" y="41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4" name="Line 44"/>
            <p:cNvSpPr>
              <a:spLocks noChangeShapeType="1"/>
            </p:cNvSpPr>
            <p:nvPr/>
          </p:nvSpPr>
          <p:spPr bwMode="auto">
            <a:xfrm flipH="1" flipV="1">
              <a:off x="5824538" y="3582988"/>
              <a:ext cx="136525" cy="6508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5" name="Freeform 45"/>
            <p:cNvSpPr>
              <a:spLocks/>
            </p:cNvSpPr>
            <p:nvPr/>
          </p:nvSpPr>
          <p:spPr bwMode="auto">
            <a:xfrm>
              <a:off x="5400676" y="2549525"/>
              <a:ext cx="423863" cy="1033463"/>
            </a:xfrm>
            <a:custGeom>
              <a:avLst/>
              <a:gdLst>
                <a:gd name="T0" fmla="*/ 267 w 267"/>
                <a:gd name="T1" fmla="*/ 651 h 651"/>
                <a:gd name="T2" fmla="*/ 0 w 267"/>
                <a:gd name="T3" fmla="*/ 0 h 651"/>
                <a:gd name="T4" fmla="*/ 267 w 267"/>
                <a:gd name="T5" fmla="*/ 651 h 651"/>
              </a:gdLst>
              <a:ahLst/>
              <a:cxnLst>
                <a:cxn ang="0">
                  <a:pos x="T0" y="T1"/>
                </a:cxn>
                <a:cxn ang="0">
                  <a:pos x="T2" y="T3"/>
                </a:cxn>
                <a:cxn ang="0">
                  <a:pos x="T4" y="T5"/>
                </a:cxn>
              </a:cxnLst>
              <a:rect l="0" t="0" r="r" b="b"/>
              <a:pathLst>
                <a:path w="267" h="651">
                  <a:moveTo>
                    <a:pt x="267" y="651"/>
                  </a:moveTo>
                  <a:lnTo>
                    <a:pt x="0" y="0"/>
                  </a:lnTo>
                  <a:lnTo>
                    <a:pt x="267" y="651"/>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6" name="Line 46"/>
            <p:cNvSpPr>
              <a:spLocks noChangeShapeType="1"/>
            </p:cNvSpPr>
            <p:nvPr/>
          </p:nvSpPr>
          <p:spPr bwMode="auto">
            <a:xfrm flipH="1" flipV="1">
              <a:off x="5400676" y="2549525"/>
              <a:ext cx="423863" cy="10334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7" name="Freeform 47"/>
            <p:cNvSpPr>
              <a:spLocks/>
            </p:cNvSpPr>
            <p:nvPr/>
          </p:nvSpPr>
          <p:spPr bwMode="auto">
            <a:xfrm>
              <a:off x="5327651" y="2341563"/>
              <a:ext cx="85725" cy="244475"/>
            </a:xfrm>
            <a:custGeom>
              <a:avLst/>
              <a:gdLst>
                <a:gd name="T0" fmla="*/ 54 w 54"/>
                <a:gd name="T1" fmla="*/ 154 h 154"/>
                <a:gd name="T2" fmla="*/ 0 w 54"/>
                <a:gd name="T3" fmla="*/ 0 h 154"/>
                <a:gd name="T4" fmla="*/ 54 w 54"/>
                <a:gd name="T5" fmla="*/ 154 h 154"/>
              </a:gdLst>
              <a:ahLst/>
              <a:cxnLst>
                <a:cxn ang="0">
                  <a:pos x="T0" y="T1"/>
                </a:cxn>
                <a:cxn ang="0">
                  <a:pos x="T2" y="T3"/>
                </a:cxn>
                <a:cxn ang="0">
                  <a:pos x="T4" y="T5"/>
                </a:cxn>
              </a:cxnLst>
              <a:rect l="0" t="0" r="r" b="b"/>
              <a:pathLst>
                <a:path w="54" h="154">
                  <a:moveTo>
                    <a:pt x="54" y="154"/>
                  </a:moveTo>
                  <a:lnTo>
                    <a:pt x="0" y="0"/>
                  </a:lnTo>
                  <a:lnTo>
                    <a:pt x="54" y="154"/>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8" name="Line 48"/>
            <p:cNvSpPr>
              <a:spLocks noChangeShapeType="1"/>
            </p:cNvSpPr>
            <p:nvPr/>
          </p:nvSpPr>
          <p:spPr bwMode="auto">
            <a:xfrm flipH="1" flipV="1">
              <a:off x="5327651" y="2341563"/>
              <a:ext cx="85725" cy="2444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09" name="Freeform 49"/>
            <p:cNvSpPr>
              <a:spLocks/>
            </p:cNvSpPr>
            <p:nvPr/>
          </p:nvSpPr>
          <p:spPr bwMode="auto">
            <a:xfrm>
              <a:off x="5413376" y="2586038"/>
              <a:ext cx="569913" cy="585788"/>
            </a:xfrm>
            <a:custGeom>
              <a:avLst/>
              <a:gdLst>
                <a:gd name="T0" fmla="*/ 359 w 359"/>
                <a:gd name="T1" fmla="*/ 369 h 369"/>
                <a:gd name="T2" fmla="*/ 0 w 359"/>
                <a:gd name="T3" fmla="*/ 0 h 369"/>
                <a:gd name="T4" fmla="*/ 359 w 359"/>
                <a:gd name="T5" fmla="*/ 369 h 369"/>
              </a:gdLst>
              <a:ahLst/>
              <a:cxnLst>
                <a:cxn ang="0">
                  <a:pos x="T0" y="T1"/>
                </a:cxn>
                <a:cxn ang="0">
                  <a:pos x="T2" y="T3"/>
                </a:cxn>
                <a:cxn ang="0">
                  <a:pos x="T4" y="T5"/>
                </a:cxn>
              </a:cxnLst>
              <a:rect l="0" t="0" r="r" b="b"/>
              <a:pathLst>
                <a:path w="359" h="369">
                  <a:moveTo>
                    <a:pt x="359" y="369"/>
                  </a:moveTo>
                  <a:lnTo>
                    <a:pt x="0" y="0"/>
                  </a:lnTo>
                  <a:lnTo>
                    <a:pt x="359" y="369"/>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0" name="Line 50"/>
            <p:cNvSpPr>
              <a:spLocks noChangeShapeType="1"/>
            </p:cNvSpPr>
            <p:nvPr/>
          </p:nvSpPr>
          <p:spPr bwMode="auto">
            <a:xfrm flipH="1" flipV="1">
              <a:off x="5413376" y="2586038"/>
              <a:ext cx="569913" cy="58578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1" name="Freeform 51"/>
            <p:cNvSpPr>
              <a:spLocks/>
            </p:cNvSpPr>
            <p:nvPr/>
          </p:nvSpPr>
          <p:spPr bwMode="auto">
            <a:xfrm>
              <a:off x="4930776" y="2586038"/>
              <a:ext cx="482600" cy="942975"/>
            </a:xfrm>
            <a:custGeom>
              <a:avLst/>
              <a:gdLst>
                <a:gd name="T0" fmla="*/ 304 w 304"/>
                <a:gd name="T1" fmla="*/ 0 h 594"/>
                <a:gd name="T2" fmla="*/ 0 w 304"/>
                <a:gd name="T3" fmla="*/ 594 h 594"/>
                <a:gd name="T4" fmla="*/ 304 w 304"/>
                <a:gd name="T5" fmla="*/ 0 h 594"/>
              </a:gdLst>
              <a:ahLst/>
              <a:cxnLst>
                <a:cxn ang="0">
                  <a:pos x="T0" y="T1"/>
                </a:cxn>
                <a:cxn ang="0">
                  <a:pos x="T2" y="T3"/>
                </a:cxn>
                <a:cxn ang="0">
                  <a:pos x="T4" y="T5"/>
                </a:cxn>
              </a:cxnLst>
              <a:rect l="0" t="0" r="r" b="b"/>
              <a:pathLst>
                <a:path w="304" h="594">
                  <a:moveTo>
                    <a:pt x="304" y="0"/>
                  </a:moveTo>
                  <a:lnTo>
                    <a:pt x="0" y="594"/>
                  </a:lnTo>
                  <a:lnTo>
                    <a:pt x="304"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2" name="Line 52"/>
            <p:cNvSpPr>
              <a:spLocks noChangeShapeType="1"/>
            </p:cNvSpPr>
            <p:nvPr/>
          </p:nvSpPr>
          <p:spPr bwMode="auto">
            <a:xfrm flipH="1">
              <a:off x="4930776" y="2586038"/>
              <a:ext cx="482600" cy="9429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3" name="Freeform 53"/>
            <p:cNvSpPr>
              <a:spLocks/>
            </p:cNvSpPr>
            <p:nvPr/>
          </p:nvSpPr>
          <p:spPr bwMode="auto">
            <a:xfrm>
              <a:off x="4930776" y="3529013"/>
              <a:ext cx="447675" cy="1069975"/>
            </a:xfrm>
            <a:custGeom>
              <a:avLst/>
              <a:gdLst>
                <a:gd name="T0" fmla="*/ 0 w 282"/>
                <a:gd name="T1" fmla="*/ 0 h 674"/>
                <a:gd name="T2" fmla="*/ 282 w 282"/>
                <a:gd name="T3" fmla="*/ 674 h 674"/>
                <a:gd name="T4" fmla="*/ 0 w 282"/>
                <a:gd name="T5" fmla="*/ 0 h 674"/>
              </a:gdLst>
              <a:ahLst/>
              <a:cxnLst>
                <a:cxn ang="0">
                  <a:pos x="T0" y="T1"/>
                </a:cxn>
                <a:cxn ang="0">
                  <a:pos x="T2" y="T3"/>
                </a:cxn>
                <a:cxn ang="0">
                  <a:pos x="T4" y="T5"/>
                </a:cxn>
              </a:cxnLst>
              <a:rect l="0" t="0" r="r" b="b"/>
              <a:pathLst>
                <a:path w="282" h="674">
                  <a:moveTo>
                    <a:pt x="0" y="0"/>
                  </a:moveTo>
                  <a:lnTo>
                    <a:pt x="282" y="674"/>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4" name="Line 54"/>
            <p:cNvSpPr>
              <a:spLocks noChangeShapeType="1"/>
            </p:cNvSpPr>
            <p:nvPr/>
          </p:nvSpPr>
          <p:spPr bwMode="auto">
            <a:xfrm>
              <a:off x="4930776" y="3529013"/>
              <a:ext cx="447675" cy="10699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5" name="Freeform 55"/>
            <p:cNvSpPr>
              <a:spLocks/>
            </p:cNvSpPr>
            <p:nvPr/>
          </p:nvSpPr>
          <p:spPr bwMode="auto">
            <a:xfrm>
              <a:off x="4154488" y="4589463"/>
              <a:ext cx="1209675" cy="0"/>
            </a:xfrm>
            <a:custGeom>
              <a:avLst/>
              <a:gdLst>
                <a:gd name="T0" fmla="*/ 762 w 762"/>
                <a:gd name="T1" fmla="*/ 0 w 762"/>
                <a:gd name="T2" fmla="*/ 762 w 762"/>
              </a:gdLst>
              <a:ahLst/>
              <a:cxnLst>
                <a:cxn ang="0">
                  <a:pos x="T0" y="0"/>
                </a:cxn>
                <a:cxn ang="0">
                  <a:pos x="T1" y="0"/>
                </a:cxn>
                <a:cxn ang="0">
                  <a:pos x="T2" y="0"/>
                </a:cxn>
              </a:cxnLst>
              <a:rect l="0" t="0" r="r" b="b"/>
              <a:pathLst>
                <a:path w="762">
                  <a:moveTo>
                    <a:pt x="762" y="0"/>
                  </a:moveTo>
                  <a:lnTo>
                    <a:pt x="0" y="0"/>
                  </a:lnTo>
                  <a:lnTo>
                    <a:pt x="762"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6" name="Line 56"/>
            <p:cNvSpPr>
              <a:spLocks noChangeShapeType="1"/>
            </p:cNvSpPr>
            <p:nvPr/>
          </p:nvSpPr>
          <p:spPr bwMode="auto">
            <a:xfrm flipH="1">
              <a:off x="4154488" y="4589463"/>
              <a:ext cx="1209675" cy="0"/>
            </a:xfrm>
            <a:prstGeom prst="line">
              <a:avLst/>
            </a:prstGeom>
            <a:noFill/>
            <a:ln w="17463"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7" name="Freeform 57"/>
            <p:cNvSpPr>
              <a:spLocks/>
            </p:cNvSpPr>
            <p:nvPr/>
          </p:nvSpPr>
          <p:spPr bwMode="auto">
            <a:xfrm>
              <a:off x="4149726" y="4594225"/>
              <a:ext cx="428625" cy="658813"/>
            </a:xfrm>
            <a:custGeom>
              <a:avLst/>
              <a:gdLst>
                <a:gd name="T0" fmla="*/ 0 w 270"/>
                <a:gd name="T1" fmla="*/ 0 h 415"/>
                <a:gd name="T2" fmla="*/ 270 w 270"/>
                <a:gd name="T3" fmla="*/ 415 h 415"/>
                <a:gd name="T4" fmla="*/ 0 w 270"/>
                <a:gd name="T5" fmla="*/ 0 h 415"/>
              </a:gdLst>
              <a:ahLst/>
              <a:cxnLst>
                <a:cxn ang="0">
                  <a:pos x="T0" y="T1"/>
                </a:cxn>
                <a:cxn ang="0">
                  <a:pos x="T2" y="T3"/>
                </a:cxn>
                <a:cxn ang="0">
                  <a:pos x="T4" y="T5"/>
                </a:cxn>
              </a:cxnLst>
              <a:rect l="0" t="0" r="r" b="b"/>
              <a:pathLst>
                <a:path w="270" h="415">
                  <a:moveTo>
                    <a:pt x="0" y="0"/>
                  </a:moveTo>
                  <a:lnTo>
                    <a:pt x="270" y="415"/>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8" name="Line 58"/>
            <p:cNvSpPr>
              <a:spLocks noChangeShapeType="1"/>
            </p:cNvSpPr>
            <p:nvPr/>
          </p:nvSpPr>
          <p:spPr bwMode="auto">
            <a:xfrm>
              <a:off x="4149726" y="4594225"/>
              <a:ext cx="428625" cy="65881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19" name="Freeform 59"/>
            <p:cNvSpPr>
              <a:spLocks/>
            </p:cNvSpPr>
            <p:nvPr/>
          </p:nvSpPr>
          <p:spPr bwMode="auto">
            <a:xfrm>
              <a:off x="4560888" y="4594225"/>
              <a:ext cx="812800" cy="690563"/>
            </a:xfrm>
            <a:custGeom>
              <a:avLst/>
              <a:gdLst>
                <a:gd name="T0" fmla="*/ 0 w 512"/>
                <a:gd name="T1" fmla="*/ 435 h 435"/>
                <a:gd name="T2" fmla="*/ 512 w 512"/>
                <a:gd name="T3" fmla="*/ 0 h 435"/>
                <a:gd name="T4" fmla="*/ 0 w 512"/>
                <a:gd name="T5" fmla="*/ 435 h 435"/>
              </a:gdLst>
              <a:ahLst/>
              <a:cxnLst>
                <a:cxn ang="0">
                  <a:pos x="T0" y="T1"/>
                </a:cxn>
                <a:cxn ang="0">
                  <a:pos x="T2" y="T3"/>
                </a:cxn>
                <a:cxn ang="0">
                  <a:pos x="T4" y="T5"/>
                </a:cxn>
              </a:cxnLst>
              <a:rect l="0" t="0" r="r" b="b"/>
              <a:pathLst>
                <a:path w="512" h="435">
                  <a:moveTo>
                    <a:pt x="0" y="435"/>
                  </a:moveTo>
                  <a:lnTo>
                    <a:pt x="512" y="0"/>
                  </a:lnTo>
                  <a:lnTo>
                    <a:pt x="0" y="435"/>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0" name="Line 60"/>
            <p:cNvSpPr>
              <a:spLocks noChangeShapeType="1"/>
            </p:cNvSpPr>
            <p:nvPr/>
          </p:nvSpPr>
          <p:spPr bwMode="auto">
            <a:xfrm flipV="1">
              <a:off x="4560888" y="4594225"/>
              <a:ext cx="812800" cy="6905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1" name="Freeform 61"/>
            <p:cNvSpPr>
              <a:spLocks/>
            </p:cNvSpPr>
            <p:nvPr/>
          </p:nvSpPr>
          <p:spPr bwMode="auto">
            <a:xfrm>
              <a:off x="3557588" y="4594225"/>
              <a:ext cx="592138" cy="528638"/>
            </a:xfrm>
            <a:custGeom>
              <a:avLst/>
              <a:gdLst>
                <a:gd name="T0" fmla="*/ 0 w 373"/>
                <a:gd name="T1" fmla="*/ 333 h 333"/>
                <a:gd name="T2" fmla="*/ 373 w 373"/>
                <a:gd name="T3" fmla="*/ 0 h 333"/>
                <a:gd name="T4" fmla="*/ 0 w 373"/>
                <a:gd name="T5" fmla="*/ 333 h 333"/>
              </a:gdLst>
              <a:ahLst/>
              <a:cxnLst>
                <a:cxn ang="0">
                  <a:pos x="T0" y="T1"/>
                </a:cxn>
                <a:cxn ang="0">
                  <a:pos x="T2" y="T3"/>
                </a:cxn>
                <a:cxn ang="0">
                  <a:pos x="T4" y="T5"/>
                </a:cxn>
              </a:cxnLst>
              <a:rect l="0" t="0" r="r" b="b"/>
              <a:pathLst>
                <a:path w="373" h="333">
                  <a:moveTo>
                    <a:pt x="0" y="333"/>
                  </a:moveTo>
                  <a:lnTo>
                    <a:pt x="373" y="0"/>
                  </a:lnTo>
                  <a:lnTo>
                    <a:pt x="0" y="333"/>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2" name="Line 62"/>
            <p:cNvSpPr>
              <a:spLocks noChangeShapeType="1"/>
            </p:cNvSpPr>
            <p:nvPr/>
          </p:nvSpPr>
          <p:spPr bwMode="auto">
            <a:xfrm flipV="1">
              <a:off x="3557588" y="4594225"/>
              <a:ext cx="592138" cy="52863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3" name="Freeform 63"/>
            <p:cNvSpPr>
              <a:spLocks/>
            </p:cNvSpPr>
            <p:nvPr/>
          </p:nvSpPr>
          <p:spPr bwMode="auto">
            <a:xfrm>
              <a:off x="3016251" y="4143375"/>
              <a:ext cx="1133475" cy="450850"/>
            </a:xfrm>
            <a:custGeom>
              <a:avLst/>
              <a:gdLst>
                <a:gd name="T0" fmla="*/ 714 w 714"/>
                <a:gd name="T1" fmla="*/ 284 h 284"/>
                <a:gd name="T2" fmla="*/ 0 w 714"/>
                <a:gd name="T3" fmla="*/ 0 h 284"/>
                <a:gd name="T4" fmla="*/ 714 w 714"/>
                <a:gd name="T5" fmla="*/ 284 h 284"/>
              </a:gdLst>
              <a:ahLst/>
              <a:cxnLst>
                <a:cxn ang="0">
                  <a:pos x="T0" y="T1"/>
                </a:cxn>
                <a:cxn ang="0">
                  <a:pos x="T2" y="T3"/>
                </a:cxn>
                <a:cxn ang="0">
                  <a:pos x="T4" y="T5"/>
                </a:cxn>
              </a:cxnLst>
              <a:rect l="0" t="0" r="r" b="b"/>
              <a:pathLst>
                <a:path w="714" h="284">
                  <a:moveTo>
                    <a:pt x="714" y="284"/>
                  </a:moveTo>
                  <a:lnTo>
                    <a:pt x="0" y="0"/>
                  </a:lnTo>
                  <a:lnTo>
                    <a:pt x="714" y="284"/>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4" name="Line 64"/>
            <p:cNvSpPr>
              <a:spLocks noChangeShapeType="1"/>
            </p:cNvSpPr>
            <p:nvPr/>
          </p:nvSpPr>
          <p:spPr bwMode="auto">
            <a:xfrm flipH="1" flipV="1">
              <a:off x="3016251" y="4143375"/>
              <a:ext cx="1133475" cy="450850"/>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5" name="Freeform 65"/>
            <p:cNvSpPr>
              <a:spLocks/>
            </p:cNvSpPr>
            <p:nvPr/>
          </p:nvSpPr>
          <p:spPr bwMode="auto">
            <a:xfrm>
              <a:off x="2852738" y="4143375"/>
              <a:ext cx="163513" cy="455613"/>
            </a:xfrm>
            <a:custGeom>
              <a:avLst/>
              <a:gdLst>
                <a:gd name="T0" fmla="*/ 103 w 103"/>
                <a:gd name="T1" fmla="*/ 0 h 287"/>
                <a:gd name="T2" fmla="*/ 0 w 103"/>
                <a:gd name="T3" fmla="*/ 287 h 287"/>
                <a:gd name="T4" fmla="*/ 103 w 103"/>
                <a:gd name="T5" fmla="*/ 0 h 287"/>
              </a:gdLst>
              <a:ahLst/>
              <a:cxnLst>
                <a:cxn ang="0">
                  <a:pos x="T0" y="T1"/>
                </a:cxn>
                <a:cxn ang="0">
                  <a:pos x="T2" y="T3"/>
                </a:cxn>
                <a:cxn ang="0">
                  <a:pos x="T4" y="T5"/>
                </a:cxn>
              </a:cxnLst>
              <a:rect l="0" t="0" r="r" b="b"/>
              <a:pathLst>
                <a:path w="103" h="287">
                  <a:moveTo>
                    <a:pt x="103" y="0"/>
                  </a:moveTo>
                  <a:lnTo>
                    <a:pt x="0" y="287"/>
                  </a:lnTo>
                  <a:lnTo>
                    <a:pt x="103"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6" name="Line 66"/>
            <p:cNvSpPr>
              <a:spLocks noChangeShapeType="1"/>
            </p:cNvSpPr>
            <p:nvPr/>
          </p:nvSpPr>
          <p:spPr bwMode="auto">
            <a:xfrm flipH="1">
              <a:off x="2852738" y="4143375"/>
              <a:ext cx="163513" cy="45561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7" name="Freeform 67"/>
            <p:cNvSpPr>
              <a:spLocks/>
            </p:cNvSpPr>
            <p:nvPr/>
          </p:nvSpPr>
          <p:spPr bwMode="auto">
            <a:xfrm>
              <a:off x="3016251" y="2933700"/>
              <a:ext cx="44450" cy="1214438"/>
            </a:xfrm>
            <a:custGeom>
              <a:avLst/>
              <a:gdLst>
                <a:gd name="T0" fmla="*/ 0 w 28"/>
                <a:gd name="T1" fmla="*/ 765 h 765"/>
                <a:gd name="T2" fmla="*/ 28 w 28"/>
                <a:gd name="T3" fmla="*/ 0 h 765"/>
                <a:gd name="T4" fmla="*/ 0 w 28"/>
                <a:gd name="T5" fmla="*/ 765 h 765"/>
              </a:gdLst>
              <a:ahLst/>
              <a:cxnLst>
                <a:cxn ang="0">
                  <a:pos x="T0" y="T1"/>
                </a:cxn>
                <a:cxn ang="0">
                  <a:pos x="T2" y="T3"/>
                </a:cxn>
                <a:cxn ang="0">
                  <a:pos x="T4" y="T5"/>
                </a:cxn>
              </a:cxnLst>
              <a:rect l="0" t="0" r="r" b="b"/>
              <a:pathLst>
                <a:path w="28" h="765">
                  <a:moveTo>
                    <a:pt x="0" y="765"/>
                  </a:moveTo>
                  <a:lnTo>
                    <a:pt x="28" y="0"/>
                  </a:lnTo>
                  <a:lnTo>
                    <a:pt x="0" y="765"/>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8" name="Line 68"/>
            <p:cNvSpPr>
              <a:spLocks noChangeShapeType="1"/>
            </p:cNvSpPr>
            <p:nvPr/>
          </p:nvSpPr>
          <p:spPr bwMode="auto">
            <a:xfrm flipV="1">
              <a:off x="3016251" y="2933700"/>
              <a:ext cx="44450" cy="121443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29" name="Freeform 69"/>
            <p:cNvSpPr>
              <a:spLocks/>
            </p:cNvSpPr>
            <p:nvPr/>
          </p:nvSpPr>
          <p:spPr bwMode="auto">
            <a:xfrm>
              <a:off x="2974976" y="2765425"/>
              <a:ext cx="85725" cy="158750"/>
            </a:xfrm>
            <a:custGeom>
              <a:avLst/>
              <a:gdLst>
                <a:gd name="T0" fmla="*/ 54 w 54"/>
                <a:gd name="T1" fmla="*/ 100 h 100"/>
                <a:gd name="T2" fmla="*/ 0 w 54"/>
                <a:gd name="T3" fmla="*/ 0 h 100"/>
                <a:gd name="T4" fmla="*/ 54 w 54"/>
                <a:gd name="T5" fmla="*/ 100 h 100"/>
              </a:gdLst>
              <a:ahLst/>
              <a:cxnLst>
                <a:cxn ang="0">
                  <a:pos x="T0" y="T1"/>
                </a:cxn>
                <a:cxn ang="0">
                  <a:pos x="T2" y="T3"/>
                </a:cxn>
                <a:cxn ang="0">
                  <a:pos x="T4" y="T5"/>
                </a:cxn>
              </a:cxnLst>
              <a:rect l="0" t="0" r="r" b="b"/>
              <a:pathLst>
                <a:path w="54" h="100">
                  <a:moveTo>
                    <a:pt x="54" y="100"/>
                  </a:moveTo>
                  <a:lnTo>
                    <a:pt x="0" y="0"/>
                  </a:lnTo>
                  <a:lnTo>
                    <a:pt x="54" y="10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0" name="Line 70"/>
            <p:cNvSpPr>
              <a:spLocks noChangeShapeType="1"/>
            </p:cNvSpPr>
            <p:nvPr/>
          </p:nvSpPr>
          <p:spPr bwMode="auto">
            <a:xfrm flipH="1" flipV="1">
              <a:off x="2974976" y="2765425"/>
              <a:ext cx="85725" cy="158750"/>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1" name="Freeform 71"/>
            <p:cNvSpPr>
              <a:spLocks/>
            </p:cNvSpPr>
            <p:nvPr/>
          </p:nvSpPr>
          <p:spPr bwMode="auto">
            <a:xfrm>
              <a:off x="3060701" y="2463800"/>
              <a:ext cx="1128713" cy="460375"/>
            </a:xfrm>
            <a:custGeom>
              <a:avLst/>
              <a:gdLst>
                <a:gd name="T0" fmla="*/ 0 w 711"/>
                <a:gd name="T1" fmla="*/ 290 h 290"/>
                <a:gd name="T2" fmla="*/ 711 w 711"/>
                <a:gd name="T3" fmla="*/ 0 h 290"/>
                <a:gd name="T4" fmla="*/ 0 w 711"/>
                <a:gd name="T5" fmla="*/ 290 h 290"/>
              </a:gdLst>
              <a:ahLst/>
              <a:cxnLst>
                <a:cxn ang="0">
                  <a:pos x="T0" y="T1"/>
                </a:cxn>
                <a:cxn ang="0">
                  <a:pos x="T2" y="T3"/>
                </a:cxn>
                <a:cxn ang="0">
                  <a:pos x="T4" y="T5"/>
                </a:cxn>
              </a:cxnLst>
              <a:rect l="0" t="0" r="r" b="b"/>
              <a:pathLst>
                <a:path w="711" h="290">
                  <a:moveTo>
                    <a:pt x="0" y="290"/>
                  </a:moveTo>
                  <a:lnTo>
                    <a:pt x="711" y="0"/>
                  </a:lnTo>
                  <a:lnTo>
                    <a:pt x="0" y="29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2" name="Line 72"/>
            <p:cNvSpPr>
              <a:spLocks noChangeShapeType="1"/>
            </p:cNvSpPr>
            <p:nvPr/>
          </p:nvSpPr>
          <p:spPr bwMode="auto">
            <a:xfrm flipV="1">
              <a:off x="3060701" y="2463800"/>
              <a:ext cx="1128713" cy="4603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3" name="Freeform 73"/>
            <p:cNvSpPr>
              <a:spLocks/>
            </p:cNvSpPr>
            <p:nvPr/>
          </p:nvSpPr>
          <p:spPr bwMode="auto">
            <a:xfrm>
              <a:off x="4189413" y="2463800"/>
              <a:ext cx="741363" cy="1065213"/>
            </a:xfrm>
            <a:custGeom>
              <a:avLst/>
              <a:gdLst>
                <a:gd name="T0" fmla="*/ 0 w 467"/>
                <a:gd name="T1" fmla="*/ 0 h 671"/>
                <a:gd name="T2" fmla="*/ 467 w 467"/>
                <a:gd name="T3" fmla="*/ 671 h 671"/>
                <a:gd name="T4" fmla="*/ 0 w 467"/>
                <a:gd name="T5" fmla="*/ 0 h 671"/>
              </a:gdLst>
              <a:ahLst/>
              <a:cxnLst>
                <a:cxn ang="0">
                  <a:pos x="T0" y="T1"/>
                </a:cxn>
                <a:cxn ang="0">
                  <a:pos x="T2" y="T3"/>
                </a:cxn>
                <a:cxn ang="0">
                  <a:pos x="T4" y="T5"/>
                </a:cxn>
              </a:cxnLst>
              <a:rect l="0" t="0" r="r" b="b"/>
              <a:pathLst>
                <a:path w="467" h="671">
                  <a:moveTo>
                    <a:pt x="0" y="0"/>
                  </a:moveTo>
                  <a:lnTo>
                    <a:pt x="467" y="671"/>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4" name="Line 74"/>
            <p:cNvSpPr>
              <a:spLocks noChangeShapeType="1"/>
            </p:cNvSpPr>
            <p:nvPr/>
          </p:nvSpPr>
          <p:spPr bwMode="auto">
            <a:xfrm>
              <a:off x="4189413" y="2463800"/>
              <a:ext cx="741363" cy="106521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5" name="Freeform 75"/>
            <p:cNvSpPr>
              <a:spLocks/>
            </p:cNvSpPr>
            <p:nvPr/>
          </p:nvSpPr>
          <p:spPr bwMode="auto">
            <a:xfrm>
              <a:off x="3662363" y="3475038"/>
              <a:ext cx="1336675" cy="53975"/>
            </a:xfrm>
            <a:custGeom>
              <a:avLst/>
              <a:gdLst>
                <a:gd name="T0" fmla="*/ 842 w 842"/>
                <a:gd name="T1" fmla="*/ 34 h 34"/>
                <a:gd name="T2" fmla="*/ 0 w 842"/>
                <a:gd name="T3" fmla="*/ 0 h 34"/>
                <a:gd name="T4" fmla="*/ 842 w 842"/>
                <a:gd name="T5" fmla="*/ 34 h 34"/>
              </a:gdLst>
              <a:ahLst/>
              <a:cxnLst>
                <a:cxn ang="0">
                  <a:pos x="T0" y="T1"/>
                </a:cxn>
                <a:cxn ang="0">
                  <a:pos x="T2" y="T3"/>
                </a:cxn>
                <a:cxn ang="0">
                  <a:pos x="T4" y="T5"/>
                </a:cxn>
              </a:cxnLst>
              <a:rect l="0" t="0" r="r" b="b"/>
              <a:pathLst>
                <a:path w="842" h="34">
                  <a:moveTo>
                    <a:pt x="842" y="34"/>
                  </a:moveTo>
                  <a:lnTo>
                    <a:pt x="0" y="0"/>
                  </a:lnTo>
                  <a:lnTo>
                    <a:pt x="842" y="34"/>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6" name="Line 76"/>
            <p:cNvSpPr>
              <a:spLocks noChangeShapeType="1"/>
            </p:cNvSpPr>
            <p:nvPr/>
          </p:nvSpPr>
          <p:spPr bwMode="auto">
            <a:xfrm flipH="1" flipV="1">
              <a:off x="3662363" y="3475038"/>
              <a:ext cx="1336675" cy="539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7" name="Freeform 77"/>
            <p:cNvSpPr>
              <a:spLocks/>
            </p:cNvSpPr>
            <p:nvPr/>
          </p:nvSpPr>
          <p:spPr bwMode="auto">
            <a:xfrm>
              <a:off x="3738563" y="3475038"/>
              <a:ext cx="411163" cy="1119188"/>
            </a:xfrm>
            <a:custGeom>
              <a:avLst/>
              <a:gdLst>
                <a:gd name="T0" fmla="*/ 0 w 259"/>
                <a:gd name="T1" fmla="*/ 0 h 705"/>
                <a:gd name="T2" fmla="*/ 259 w 259"/>
                <a:gd name="T3" fmla="*/ 705 h 705"/>
                <a:gd name="T4" fmla="*/ 0 w 259"/>
                <a:gd name="T5" fmla="*/ 0 h 705"/>
              </a:gdLst>
              <a:ahLst/>
              <a:cxnLst>
                <a:cxn ang="0">
                  <a:pos x="T0" y="T1"/>
                </a:cxn>
                <a:cxn ang="0">
                  <a:pos x="T2" y="T3"/>
                </a:cxn>
                <a:cxn ang="0">
                  <a:pos x="T4" y="T5"/>
                </a:cxn>
              </a:cxnLst>
              <a:rect l="0" t="0" r="r" b="b"/>
              <a:pathLst>
                <a:path w="259" h="705">
                  <a:moveTo>
                    <a:pt x="0" y="0"/>
                  </a:moveTo>
                  <a:lnTo>
                    <a:pt x="259" y="705"/>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8" name="Line 78"/>
            <p:cNvSpPr>
              <a:spLocks noChangeShapeType="1"/>
            </p:cNvSpPr>
            <p:nvPr/>
          </p:nvSpPr>
          <p:spPr bwMode="auto">
            <a:xfrm>
              <a:off x="3738563" y="3475038"/>
              <a:ext cx="411163" cy="111918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39" name="Freeform 79"/>
            <p:cNvSpPr>
              <a:spLocks/>
            </p:cNvSpPr>
            <p:nvPr/>
          </p:nvSpPr>
          <p:spPr bwMode="auto">
            <a:xfrm>
              <a:off x="4103688" y="3529013"/>
              <a:ext cx="827088" cy="1106488"/>
            </a:xfrm>
            <a:custGeom>
              <a:avLst/>
              <a:gdLst>
                <a:gd name="T0" fmla="*/ 0 w 521"/>
                <a:gd name="T1" fmla="*/ 697 h 697"/>
                <a:gd name="T2" fmla="*/ 521 w 521"/>
                <a:gd name="T3" fmla="*/ 0 h 697"/>
                <a:gd name="T4" fmla="*/ 0 w 521"/>
                <a:gd name="T5" fmla="*/ 697 h 697"/>
              </a:gdLst>
              <a:ahLst/>
              <a:cxnLst>
                <a:cxn ang="0">
                  <a:pos x="T0" y="T1"/>
                </a:cxn>
                <a:cxn ang="0">
                  <a:pos x="T2" y="T3"/>
                </a:cxn>
                <a:cxn ang="0">
                  <a:pos x="T4" y="T5"/>
                </a:cxn>
              </a:cxnLst>
              <a:rect l="0" t="0" r="r" b="b"/>
              <a:pathLst>
                <a:path w="521" h="697">
                  <a:moveTo>
                    <a:pt x="0" y="697"/>
                  </a:moveTo>
                  <a:lnTo>
                    <a:pt x="521" y="0"/>
                  </a:lnTo>
                  <a:lnTo>
                    <a:pt x="0" y="697"/>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0" name="Line 80"/>
            <p:cNvSpPr>
              <a:spLocks noChangeShapeType="1"/>
            </p:cNvSpPr>
            <p:nvPr/>
          </p:nvSpPr>
          <p:spPr bwMode="auto">
            <a:xfrm flipV="1">
              <a:off x="4103688" y="3529013"/>
              <a:ext cx="827088" cy="110648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1" name="Freeform 81"/>
            <p:cNvSpPr>
              <a:spLocks/>
            </p:cNvSpPr>
            <p:nvPr/>
          </p:nvSpPr>
          <p:spPr bwMode="auto">
            <a:xfrm>
              <a:off x="3016251" y="3475038"/>
              <a:ext cx="722313" cy="668338"/>
            </a:xfrm>
            <a:custGeom>
              <a:avLst/>
              <a:gdLst>
                <a:gd name="T0" fmla="*/ 455 w 455"/>
                <a:gd name="T1" fmla="*/ 0 h 421"/>
                <a:gd name="T2" fmla="*/ 0 w 455"/>
                <a:gd name="T3" fmla="*/ 421 h 421"/>
                <a:gd name="T4" fmla="*/ 455 w 455"/>
                <a:gd name="T5" fmla="*/ 0 h 421"/>
              </a:gdLst>
              <a:ahLst/>
              <a:cxnLst>
                <a:cxn ang="0">
                  <a:pos x="T0" y="T1"/>
                </a:cxn>
                <a:cxn ang="0">
                  <a:pos x="T2" y="T3"/>
                </a:cxn>
                <a:cxn ang="0">
                  <a:pos x="T4" y="T5"/>
                </a:cxn>
              </a:cxnLst>
              <a:rect l="0" t="0" r="r" b="b"/>
              <a:pathLst>
                <a:path w="455" h="421">
                  <a:moveTo>
                    <a:pt x="455" y="0"/>
                  </a:moveTo>
                  <a:lnTo>
                    <a:pt x="0" y="421"/>
                  </a:lnTo>
                  <a:lnTo>
                    <a:pt x="455"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2" name="Line 82"/>
            <p:cNvSpPr>
              <a:spLocks noChangeShapeType="1"/>
            </p:cNvSpPr>
            <p:nvPr/>
          </p:nvSpPr>
          <p:spPr bwMode="auto">
            <a:xfrm flipH="1">
              <a:off x="3016251" y="3475038"/>
              <a:ext cx="722313" cy="66833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3" name="Freeform 83"/>
            <p:cNvSpPr>
              <a:spLocks/>
            </p:cNvSpPr>
            <p:nvPr/>
          </p:nvSpPr>
          <p:spPr bwMode="auto">
            <a:xfrm>
              <a:off x="3060701" y="2924175"/>
              <a:ext cx="677863" cy="550863"/>
            </a:xfrm>
            <a:custGeom>
              <a:avLst/>
              <a:gdLst>
                <a:gd name="T0" fmla="*/ 427 w 427"/>
                <a:gd name="T1" fmla="*/ 347 h 347"/>
                <a:gd name="T2" fmla="*/ 0 w 427"/>
                <a:gd name="T3" fmla="*/ 0 h 347"/>
                <a:gd name="T4" fmla="*/ 427 w 427"/>
                <a:gd name="T5" fmla="*/ 347 h 347"/>
              </a:gdLst>
              <a:ahLst/>
              <a:cxnLst>
                <a:cxn ang="0">
                  <a:pos x="T0" y="T1"/>
                </a:cxn>
                <a:cxn ang="0">
                  <a:pos x="T2" y="T3"/>
                </a:cxn>
                <a:cxn ang="0">
                  <a:pos x="T4" y="T5"/>
                </a:cxn>
              </a:cxnLst>
              <a:rect l="0" t="0" r="r" b="b"/>
              <a:pathLst>
                <a:path w="427" h="347">
                  <a:moveTo>
                    <a:pt x="427" y="347"/>
                  </a:moveTo>
                  <a:lnTo>
                    <a:pt x="0" y="0"/>
                  </a:lnTo>
                  <a:lnTo>
                    <a:pt x="427" y="347"/>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4" name="Line 84"/>
            <p:cNvSpPr>
              <a:spLocks noChangeShapeType="1"/>
            </p:cNvSpPr>
            <p:nvPr/>
          </p:nvSpPr>
          <p:spPr bwMode="auto">
            <a:xfrm flipH="1" flipV="1">
              <a:off x="3060701" y="2924175"/>
              <a:ext cx="677863" cy="5508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5" name="Freeform 85"/>
            <p:cNvSpPr>
              <a:spLocks/>
            </p:cNvSpPr>
            <p:nvPr/>
          </p:nvSpPr>
          <p:spPr bwMode="auto">
            <a:xfrm>
              <a:off x="3684588" y="2133600"/>
              <a:ext cx="504825" cy="330200"/>
            </a:xfrm>
            <a:custGeom>
              <a:avLst/>
              <a:gdLst>
                <a:gd name="T0" fmla="*/ 0 w 318"/>
                <a:gd name="T1" fmla="*/ 0 h 208"/>
                <a:gd name="T2" fmla="*/ 318 w 318"/>
                <a:gd name="T3" fmla="*/ 208 h 208"/>
                <a:gd name="T4" fmla="*/ 0 w 318"/>
                <a:gd name="T5" fmla="*/ 0 h 208"/>
              </a:gdLst>
              <a:ahLst/>
              <a:cxnLst>
                <a:cxn ang="0">
                  <a:pos x="T0" y="T1"/>
                </a:cxn>
                <a:cxn ang="0">
                  <a:pos x="T2" y="T3"/>
                </a:cxn>
                <a:cxn ang="0">
                  <a:pos x="T4" y="T5"/>
                </a:cxn>
              </a:cxnLst>
              <a:rect l="0" t="0" r="r" b="b"/>
              <a:pathLst>
                <a:path w="318" h="208">
                  <a:moveTo>
                    <a:pt x="0" y="0"/>
                  </a:moveTo>
                  <a:lnTo>
                    <a:pt x="318" y="208"/>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6" name="Line 86"/>
            <p:cNvSpPr>
              <a:spLocks noChangeShapeType="1"/>
            </p:cNvSpPr>
            <p:nvPr/>
          </p:nvSpPr>
          <p:spPr bwMode="auto">
            <a:xfrm>
              <a:off x="3684588" y="2133600"/>
              <a:ext cx="504825" cy="330200"/>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7" name="Freeform 87"/>
            <p:cNvSpPr>
              <a:spLocks/>
            </p:cNvSpPr>
            <p:nvPr/>
          </p:nvSpPr>
          <p:spPr bwMode="auto">
            <a:xfrm>
              <a:off x="3738563" y="2463800"/>
              <a:ext cx="450850" cy="1011238"/>
            </a:xfrm>
            <a:custGeom>
              <a:avLst/>
              <a:gdLst>
                <a:gd name="T0" fmla="*/ 284 w 284"/>
                <a:gd name="T1" fmla="*/ 0 h 637"/>
                <a:gd name="T2" fmla="*/ 0 w 284"/>
                <a:gd name="T3" fmla="*/ 637 h 637"/>
                <a:gd name="T4" fmla="*/ 284 w 284"/>
                <a:gd name="T5" fmla="*/ 0 h 637"/>
              </a:gdLst>
              <a:ahLst/>
              <a:cxnLst>
                <a:cxn ang="0">
                  <a:pos x="T0" y="T1"/>
                </a:cxn>
                <a:cxn ang="0">
                  <a:pos x="T2" y="T3"/>
                </a:cxn>
                <a:cxn ang="0">
                  <a:pos x="T4" y="T5"/>
                </a:cxn>
              </a:cxnLst>
              <a:rect l="0" t="0" r="r" b="b"/>
              <a:pathLst>
                <a:path w="284" h="637">
                  <a:moveTo>
                    <a:pt x="284" y="0"/>
                  </a:moveTo>
                  <a:lnTo>
                    <a:pt x="0" y="637"/>
                  </a:lnTo>
                  <a:lnTo>
                    <a:pt x="284"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8" name="Line 88"/>
            <p:cNvSpPr>
              <a:spLocks noChangeShapeType="1"/>
            </p:cNvSpPr>
            <p:nvPr/>
          </p:nvSpPr>
          <p:spPr bwMode="auto">
            <a:xfrm flipH="1">
              <a:off x="3738563" y="2463800"/>
              <a:ext cx="450850" cy="101123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49" name="Freeform 89"/>
            <p:cNvSpPr>
              <a:spLocks/>
            </p:cNvSpPr>
            <p:nvPr/>
          </p:nvSpPr>
          <p:spPr bwMode="auto">
            <a:xfrm>
              <a:off x="4189413" y="2052638"/>
              <a:ext cx="438150" cy="411163"/>
            </a:xfrm>
            <a:custGeom>
              <a:avLst/>
              <a:gdLst>
                <a:gd name="T0" fmla="*/ 0 w 276"/>
                <a:gd name="T1" fmla="*/ 259 h 259"/>
                <a:gd name="T2" fmla="*/ 276 w 276"/>
                <a:gd name="T3" fmla="*/ 0 h 259"/>
                <a:gd name="T4" fmla="*/ 0 w 276"/>
                <a:gd name="T5" fmla="*/ 259 h 259"/>
              </a:gdLst>
              <a:ahLst/>
              <a:cxnLst>
                <a:cxn ang="0">
                  <a:pos x="T0" y="T1"/>
                </a:cxn>
                <a:cxn ang="0">
                  <a:pos x="T2" y="T3"/>
                </a:cxn>
                <a:cxn ang="0">
                  <a:pos x="T4" y="T5"/>
                </a:cxn>
              </a:cxnLst>
              <a:rect l="0" t="0" r="r" b="b"/>
              <a:pathLst>
                <a:path w="276" h="259">
                  <a:moveTo>
                    <a:pt x="0" y="259"/>
                  </a:moveTo>
                  <a:lnTo>
                    <a:pt x="276" y="0"/>
                  </a:lnTo>
                  <a:lnTo>
                    <a:pt x="0" y="259"/>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0" name="Line 90"/>
            <p:cNvSpPr>
              <a:spLocks noChangeShapeType="1"/>
            </p:cNvSpPr>
            <p:nvPr/>
          </p:nvSpPr>
          <p:spPr bwMode="auto">
            <a:xfrm flipV="1">
              <a:off x="4189413" y="2052638"/>
              <a:ext cx="438150" cy="4111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1" name="Freeform 91"/>
            <p:cNvSpPr>
              <a:spLocks/>
            </p:cNvSpPr>
            <p:nvPr/>
          </p:nvSpPr>
          <p:spPr bwMode="auto">
            <a:xfrm>
              <a:off x="4627563" y="2052638"/>
              <a:ext cx="785813" cy="533400"/>
            </a:xfrm>
            <a:custGeom>
              <a:avLst/>
              <a:gdLst>
                <a:gd name="T0" fmla="*/ 0 w 495"/>
                <a:gd name="T1" fmla="*/ 0 h 336"/>
                <a:gd name="T2" fmla="*/ 495 w 495"/>
                <a:gd name="T3" fmla="*/ 336 h 336"/>
                <a:gd name="T4" fmla="*/ 0 w 495"/>
                <a:gd name="T5" fmla="*/ 0 h 336"/>
              </a:gdLst>
              <a:ahLst/>
              <a:cxnLst>
                <a:cxn ang="0">
                  <a:pos x="T0" y="T1"/>
                </a:cxn>
                <a:cxn ang="0">
                  <a:pos x="T2" y="T3"/>
                </a:cxn>
                <a:cxn ang="0">
                  <a:pos x="T4" y="T5"/>
                </a:cxn>
              </a:cxnLst>
              <a:rect l="0" t="0" r="r" b="b"/>
              <a:pathLst>
                <a:path w="495" h="336">
                  <a:moveTo>
                    <a:pt x="0" y="0"/>
                  </a:moveTo>
                  <a:lnTo>
                    <a:pt x="495" y="336"/>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2" name="Line 92"/>
            <p:cNvSpPr>
              <a:spLocks noChangeShapeType="1"/>
            </p:cNvSpPr>
            <p:nvPr/>
          </p:nvSpPr>
          <p:spPr bwMode="auto">
            <a:xfrm>
              <a:off x="4627563" y="2052638"/>
              <a:ext cx="785813" cy="533400"/>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3" name="Freeform 93"/>
            <p:cNvSpPr>
              <a:spLocks/>
            </p:cNvSpPr>
            <p:nvPr/>
          </p:nvSpPr>
          <p:spPr bwMode="auto">
            <a:xfrm>
              <a:off x="4140201" y="2463800"/>
              <a:ext cx="1273175" cy="122238"/>
            </a:xfrm>
            <a:custGeom>
              <a:avLst/>
              <a:gdLst>
                <a:gd name="T0" fmla="*/ 802 w 802"/>
                <a:gd name="T1" fmla="*/ 77 h 77"/>
                <a:gd name="T2" fmla="*/ 0 w 802"/>
                <a:gd name="T3" fmla="*/ 0 h 77"/>
                <a:gd name="T4" fmla="*/ 802 w 802"/>
                <a:gd name="T5" fmla="*/ 77 h 77"/>
              </a:gdLst>
              <a:ahLst/>
              <a:cxnLst>
                <a:cxn ang="0">
                  <a:pos x="T0" y="T1"/>
                </a:cxn>
                <a:cxn ang="0">
                  <a:pos x="T2" y="T3"/>
                </a:cxn>
                <a:cxn ang="0">
                  <a:pos x="T4" y="T5"/>
                </a:cxn>
              </a:cxnLst>
              <a:rect l="0" t="0" r="r" b="b"/>
              <a:pathLst>
                <a:path w="802" h="77">
                  <a:moveTo>
                    <a:pt x="802" y="77"/>
                  </a:moveTo>
                  <a:lnTo>
                    <a:pt x="0" y="0"/>
                  </a:lnTo>
                  <a:lnTo>
                    <a:pt x="802" y="77"/>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4" name="Line 94"/>
            <p:cNvSpPr>
              <a:spLocks noChangeShapeType="1"/>
            </p:cNvSpPr>
            <p:nvPr/>
          </p:nvSpPr>
          <p:spPr bwMode="auto">
            <a:xfrm flipH="1" flipV="1">
              <a:off x="4140201" y="2463800"/>
              <a:ext cx="1273175" cy="12223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5" name="Freeform 95"/>
            <p:cNvSpPr>
              <a:spLocks/>
            </p:cNvSpPr>
            <p:nvPr/>
          </p:nvSpPr>
          <p:spPr bwMode="auto">
            <a:xfrm>
              <a:off x="4930776" y="3529013"/>
              <a:ext cx="893763" cy="53975"/>
            </a:xfrm>
            <a:custGeom>
              <a:avLst/>
              <a:gdLst>
                <a:gd name="T0" fmla="*/ 0 w 563"/>
                <a:gd name="T1" fmla="*/ 0 h 34"/>
                <a:gd name="T2" fmla="*/ 563 w 563"/>
                <a:gd name="T3" fmla="*/ 34 h 34"/>
                <a:gd name="T4" fmla="*/ 0 w 563"/>
                <a:gd name="T5" fmla="*/ 0 h 34"/>
              </a:gdLst>
              <a:ahLst/>
              <a:cxnLst>
                <a:cxn ang="0">
                  <a:pos x="T0" y="T1"/>
                </a:cxn>
                <a:cxn ang="0">
                  <a:pos x="T2" y="T3"/>
                </a:cxn>
                <a:cxn ang="0">
                  <a:pos x="T4" y="T5"/>
                </a:cxn>
              </a:cxnLst>
              <a:rect l="0" t="0" r="r" b="b"/>
              <a:pathLst>
                <a:path w="563" h="34">
                  <a:moveTo>
                    <a:pt x="0" y="0"/>
                  </a:moveTo>
                  <a:lnTo>
                    <a:pt x="563" y="34"/>
                  </a:lnTo>
                  <a:lnTo>
                    <a:pt x="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6" name="Line 96"/>
            <p:cNvSpPr>
              <a:spLocks noChangeShapeType="1"/>
            </p:cNvSpPr>
            <p:nvPr/>
          </p:nvSpPr>
          <p:spPr bwMode="auto">
            <a:xfrm>
              <a:off x="4930776" y="3529013"/>
              <a:ext cx="893763" cy="53975"/>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7" name="Freeform 97"/>
            <p:cNvSpPr>
              <a:spLocks/>
            </p:cNvSpPr>
            <p:nvPr/>
          </p:nvSpPr>
          <p:spPr bwMode="auto">
            <a:xfrm>
              <a:off x="5346701" y="3541713"/>
              <a:ext cx="496888" cy="1093788"/>
            </a:xfrm>
            <a:custGeom>
              <a:avLst/>
              <a:gdLst>
                <a:gd name="T0" fmla="*/ 313 w 313"/>
                <a:gd name="T1" fmla="*/ 0 h 689"/>
                <a:gd name="T2" fmla="*/ 0 w 313"/>
                <a:gd name="T3" fmla="*/ 689 h 689"/>
                <a:gd name="T4" fmla="*/ 313 w 313"/>
                <a:gd name="T5" fmla="*/ 0 h 689"/>
              </a:gdLst>
              <a:ahLst/>
              <a:cxnLst>
                <a:cxn ang="0">
                  <a:pos x="T0" y="T1"/>
                </a:cxn>
                <a:cxn ang="0">
                  <a:pos x="T2" y="T3"/>
                </a:cxn>
                <a:cxn ang="0">
                  <a:pos x="T4" y="T5"/>
                </a:cxn>
              </a:cxnLst>
              <a:rect l="0" t="0" r="r" b="b"/>
              <a:pathLst>
                <a:path w="313" h="689">
                  <a:moveTo>
                    <a:pt x="313" y="0"/>
                  </a:moveTo>
                  <a:lnTo>
                    <a:pt x="0" y="689"/>
                  </a:lnTo>
                  <a:lnTo>
                    <a:pt x="313"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8" name="Line 98"/>
            <p:cNvSpPr>
              <a:spLocks noChangeShapeType="1"/>
            </p:cNvSpPr>
            <p:nvPr/>
          </p:nvSpPr>
          <p:spPr bwMode="auto">
            <a:xfrm flipH="1">
              <a:off x="5346701" y="3541713"/>
              <a:ext cx="496888" cy="1093788"/>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59" name="Freeform 99"/>
            <p:cNvSpPr>
              <a:spLocks/>
            </p:cNvSpPr>
            <p:nvPr/>
          </p:nvSpPr>
          <p:spPr bwMode="auto">
            <a:xfrm>
              <a:off x="5824538" y="3171825"/>
              <a:ext cx="158750" cy="411163"/>
            </a:xfrm>
            <a:custGeom>
              <a:avLst/>
              <a:gdLst>
                <a:gd name="T0" fmla="*/ 100 w 100"/>
                <a:gd name="T1" fmla="*/ 0 h 259"/>
                <a:gd name="T2" fmla="*/ 0 w 100"/>
                <a:gd name="T3" fmla="*/ 259 h 259"/>
                <a:gd name="T4" fmla="*/ 100 w 100"/>
                <a:gd name="T5" fmla="*/ 0 h 259"/>
              </a:gdLst>
              <a:ahLst/>
              <a:cxnLst>
                <a:cxn ang="0">
                  <a:pos x="T0" y="T1"/>
                </a:cxn>
                <a:cxn ang="0">
                  <a:pos x="T2" y="T3"/>
                </a:cxn>
                <a:cxn ang="0">
                  <a:pos x="T4" y="T5"/>
                </a:cxn>
              </a:cxnLst>
              <a:rect l="0" t="0" r="r" b="b"/>
              <a:pathLst>
                <a:path w="100" h="259">
                  <a:moveTo>
                    <a:pt x="100" y="0"/>
                  </a:moveTo>
                  <a:lnTo>
                    <a:pt x="0" y="259"/>
                  </a:lnTo>
                  <a:lnTo>
                    <a:pt x="100"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0" name="Line 100"/>
            <p:cNvSpPr>
              <a:spLocks noChangeShapeType="1"/>
            </p:cNvSpPr>
            <p:nvPr/>
          </p:nvSpPr>
          <p:spPr bwMode="auto">
            <a:xfrm flipH="1">
              <a:off x="5824538" y="3171825"/>
              <a:ext cx="158750" cy="411163"/>
            </a:xfrm>
            <a:prstGeom prst="line">
              <a:avLst/>
            </a:prstGeom>
            <a:noFill/>
            <a:ln w="12700" cap="rnd">
              <a:solidFill>
                <a:srgbClr val="B3B3B3"/>
              </a:solidFill>
              <a:prstDash val="solid"/>
              <a:round/>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1" name="Freeform 101"/>
            <p:cNvSpPr>
              <a:spLocks/>
            </p:cNvSpPr>
            <p:nvPr/>
          </p:nvSpPr>
          <p:spPr bwMode="auto">
            <a:xfrm>
              <a:off x="4330701" y="5253038"/>
              <a:ext cx="247650" cy="127000"/>
            </a:xfrm>
            <a:custGeom>
              <a:avLst/>
              <a:gdLst>
                <a:gd name="T0" fmla="*/ 156 w 156"/>
                <a:gd name="T1" fmla="*/ 0 h 80"/>
                <a:gd name="T2" fmla="*/ 0 w 156"/>
                <a:gd name="T3" fmla="*/ 80 h 80"/>
                <a:gd name="T4" fmla="*/ 156 w 156"/>
                <a:gd name="T5" fmla="*/ 0 h 80"/>
              </a:gdLst>
              <a:ahLst/>
              <a:cxnLst>
                <a:cxn ang="0">
                  <a:pos x="T0" y="T1"/>
                </a:cxn>
                <a:cxn ang="0">
                  <a:pos x="T2" y="T3"/>
                </a:cxn>
                <a:cxn ang="0">
                  <a:pos x="T4" y="T5"/>
                </a:cxn>
              </a:cxnLst>
              <a:rect l="0" t="0" r="r" b="b"/>
              <a:pathLst>
                <a:path w="156" h="80">
                  <a:moveTo>
                    <a:pt x="156" y="0"/>
                  </a:moveTo>
                  <a:lnTo>
                    <a:pt x="0" y="80"/>
                  </a:lnTo>
                  <a:lnTo>
                    <a:pt x="156" y="0"/>
                  </a:lnTo>
                  <a:close/>
                </a:path>
              </a:pathLst>
            </a:custGeom>
            <a:solidFill>
              <a:srgbClr val="FF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2" name="Line 102"/>
            <p:cNvSpPr>
              <a:spLocks noChangeShapeType="1"/>
            </p:cNvSpPr>
            <p:nvPr/>
          </p:nvSpPr>
          <p:spPr bwMode="auto">
            <a:xfrm flipH="1">
              <a:off x="4330701" y="5253038"/>
              <a:ext cx="247650" cy="127000"/>
            </a:xfrm>
            <a:prstGeom prst="line">
              <a:avLst/>
            </a:prstGeom>
            <a:noFill/>
            <a:ln w="12700" cap="flat">
              <a:solidFill>
                <a:srgbClr val="B3B3B3"/>
              </a:solidFill>
              <a:prstDash val="solid"/>
              <a:miter lim="800000"/>
              <a:headEnd/>
              <a:tailEnd/>
            </a:ln>
            <a:extLst>
              <a:ext uri="{909E8E84-426E-40DD-AFC4-6F175D3DCCD1}">
                <a14:hiddenFill xmlns:a14="http://schemas.microsoft.com/office/drawing/2010/main">
                  <a:noFill/>
                </a14:hiddenFill>
              </a:ext>
            </a:extLst>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3" name="Oval 103"/>
            <p:cNvSpPr>
              <a:spLocks noChangeArrowheads="1"/>
            </p:cNvSpPr>
            <p:nvPr/>
          </p:nvSpPr>
          <p:spPr bwMode="auto">
            <a:xfrm>
              <a:off x="4433888" y="3144838"/>
              <a:ext cx="53975" cy="5397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4" name="Oval 104"/>
            <p:cNvSpPr>
              <a:spLocks noChangeArrowheads="1"/>
            </p:cNvSpPr>
            <p:nvPr/>
          </p:nvSpPr>
          <p:spPr bwMode="auto">
            <a:xfrm>
              <a:off x="4921251" y="2593975"/>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5" name="Oval 105"/>
            <p:cNvSpPr>
              <a:spLocks noChangeArrowheads="1"/>
            </p:cNvSpPr>
            <p:nvPr/>
          </p:nvSpPr>
          <p:spPr bwMode="auto">
            <a:xfrm>
              <a:off x="5210176" y="3379788"/>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6" name="Oval 106"/>
            <p:cNvSpPr>
              <a:spLocks noChangeArrowheads="1"/>
            </p:cNvSpPr>
            <p:nvPr/>
          </p:nvSpPr>
          <p:spPr bwMode="auto">
            <a:xfrm>
              <a:off x="5210176" y="4237038"/>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7" name="Oval 107"/>
            <p:cNvSpPr>
              <a:spLocks noChangeArrowheads="1"/>
            </p:cNvSpPr>
            <p:nvPr/>
          </p:nvSpPr>
          <p:spPr bwMode="auto">
            <a:xfrm>
              <a:off x="5792788" y="3754438"/>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8" name="Oval 108"/>
            <p:cNvSpPr>
              <a:spLocks noChangeArrowheads="1"/>
            </p:cNvSpPr>
            <p:nvPr/>
          </p:nvSpPr>
          <p:spPr bwMode="auto">
            <a:xfrm>
              <a:off x="5562601" y="4552950"/>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69" name="Oval 109"/>
            <p:cNvSpPr>
              <a:spLocks noChangeArrowheads="1"/>
            </p:cNvSpPr>
            <p:nvPr/>
          </p:nvSpPr>
          <p:spPr bwMode="auto">
            <a:xfrm>
              <a:off x="4884738" y="4941888"/>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0" name="Oval 110"/>
            <p:cNvSpPr>
              <a:spLocks noChangeArrowheads="1"/>
            </p:cNvSpPr>
            <p:nvPr/>
          </p:nvSpPr>
          <p:spPr bwMode="auto">
            <a:xfrm>
              <a:off x="4071938" y="4978400"/>
              <a:ext cx="73025"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1" name="Oval 111"/>
            <p:cNvSpPr>
              <a:spLocks noChangeArrowheads="1"/>
            </p:cNvSpPr>
            <p:nvPr/>
          </p:nvSpPr>
          <p:spPr bwMode="auto">
            <a:xfrm>
              <a:off x="3589338" y="4445000"/>
              <a:ext cx="73025"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2" name="Oval 112"/>
            <p:cNvSpPr>
              <a:spLocks noChangeArrowheads="1"/>
            </p:cNvSpPr>
            <p:nvPr/>
          </p:nvSpPr>
          <p:spPr bwMode="auto">
            <a:xfrm>
              <a:off x="2884488" y="4143375"/>
              <a:ext cx="73025"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3" name="Oval 113"/>
            <p:cNvSpPr>
              <a:spLocks noChangeArrowheads="1"/>
            </p:cNvSpPr>
            <p:nvPr/>
          </p:nvSpPr>
          <p:spPr bwMode="auto">
            <a:xfrm>
              <a:off x="3273426" y="3741738"/>
              <a:ext cx="71438"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grpSp>
          <p:nvGrpSpPr>
            <p:cNvPr id="274" name="组合 273"/>
            <p:cNvGrpSpPr/>
            <p:nvPr/>
          </p:nvGrpSpPr>
          <p:grpSpPr>
            <a:xfrm>
              <a:off x="2609851" y="2003425"/>
              <a:ext cx="3417888" cy="3425825"/>
              <a:chOff x="2609851" y="2003425"/>
              <a:chExt cx="3417888" cy="3425825"/>
            </a:xfrm>
          </p:grpSpPr>
          <p:sp>
            <p:nvSpPr>
              <p:cNvPr id="285" name="Oval 114"/>
              <p:cNvSpPr>
                <a:spLocks noChangeArrowheads="1"/>
              </p:cNvSpPr>
              <p:nvPr/>
            </p:nvSpPr>
            <p:spPr bwMode="auto">
              <a:xfrm>
                <a:off x="3675063" y="3433763"/>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6" name="Oval 115"/>
              <p:cNvSpPr>
                <a:spLocks noChangeArrowheads="1"/>
              </p:cNvSpPr>
              <p:nvPr/>
            </p:nvSpPr>
            <p:spPr bwMode="auto">
              <a:xfrm>
                <a:off x="4889501" y="3479800"/>
                <a:ext cx="85725"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7" name="Oval 116"/>
              <p:cNvSpPr>
                <a:spLocks noChangeArrowheads="1"/>
              </p:cNvSpPr>
              <p:nvPr/>
            </p:nvSpPr>
            <p:spPr bwMode="auto">
              <a:xfrm>
                <a:off x="4149726" y="2417763"/>
                <a:ext cx="90488"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8" name="Oval 117"/>
              <p:cNvSpPr>
                <a:spLocks noChangeArrowheads="1"/>
              </p:cNvSpPr>
              <p:nvPr/>
            </p:nvSpPr>
            <p:spPr bwMode="auto">
              <a:xfrm>
                <a:off x="4578351" y="2003425"/>
                <a:ext cx="90488"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9" name="Oval 118"/>
              <p:cNvSpPr>
                <a:spLocks noChangeArrowheads="1"/>
              </p:cNvSpPr>
              <p:nvPr/>
            </p:nvSpPr>
            <p:spPr bwMode="auto">
              <a:xfrm>
                <a:off x="5359401" y="2549525"/>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0" name="Oval 119"/>
              <p:cNvSpPr>
                <a:spLocks noChangeArrowheads="1"/>
              </p:cNvSpPr>
              <p:nvPr/>
            </p:nvSpPr>
            <p:spPr bwMode="auto">
              <a:xfrm>
                <a:off x="5287963" y="2282825"/>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1" name="Oval 120"/>
              <p:cNvSpPr>
                <a:spLocks noChangeArrowheads="1"/>
              </p:cNvSpPr>
              <p:nvPr/>
            </p:nvSpPr>
            <p:spPr bwMode="auto">
              <a:xfrm>
                <a:off x="5937251" y="3095625"/>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2" name="Oval 121"/>
              <p:cNvSpPr>
                <a:spLocks noChangeArrowheads="1"/>
              </p:cNvSpPr>
              <p:nvPr/>
            </p:nvSpPr>
            <p:spPr bwMode="auto">
              <a:xfrm>
                <a:off x="5775326" y="3538538"/>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3" name="Oval 122"/>
              <p:cNvSpPr>
                <a:spLocks noChangeArrowheads="1"/>
              </p:cNvSpPr>
              <p:nvPr/>
            </p:nvSpPr>
            <p:spPr bwMode="auto">
              <a:xfrm>
                <a:off x="5924551" y="4187825"/>
                <a:ext cx="85725"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4" name="Oval 123"/>
              <p:cNvSpPr>
                <a:spLocks noChangeArrowheads="1"/>
              </p:cNvSpPr>
              <p:nvPr/>
            </p:nvSpPr>
            <p:spPr bwMode="auto">
              <a:xfrm>
                <a:off x="5332413" y="4557713"/>
                <a:ext cx="85725"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5" name="Oval 124"/>
              <p:cNvSpPr>
                <a:spLocks noChangeArrowheads="1"/>
              </p:cNvSpPr>
              <p:nvPr/>
            </p:nvSpPr>
            <p:spPr bwMode="auto">
              <a:xfrm>
                <a:off x="5256213" y="5076825"/>
                <a:ext cx="90488"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6" name="Oval 125"/>
              <p:cNvSpPr>
                <a:spLocks noChangeArrowheads="1"/>
              </p:cNvSpPr>
              <p:nvPr/>
            </p:nvSpPr>
            <p:spPr bwMode="auto">
              <a:xfrm>
                <a:off x="4267201" y="5343525"/>
                <a:ext cx="90488"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7" name="Oval 126"/>
              <p:cNvSpPr>
                <a:spLocks noChangeArrowheads="1"/>
              </p:cNvSpPr>
              <p:nvPr/>
            </p:nvSpPr>
            <p:spPr bwMode="auto">
              <a:xfrm>
                <a:off x="4533901" y="5194300"/>
                <a:ext cx="88900"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8" name="Oval 127"/>
              <p:cNvSpPr>
                <a:spLocks noChangeArrowheads="1"/>
              </p:cNvSpPr>
              <p:nvPr/>
            </p:nvSpPr>
            <p:spPr bwMode="auto">
              <a:xfrm>
                <a:off x="4103688" y="4557713"/>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99" name="Oval 128"/>
              <p:cNvSpPr>
                <a:spLocks noChangeArrowheads="1"/>
              </p:cNvSpPr>
              <p:nvPr/>
            </p:nvSpPr>
            <p:spPr bwMode="auto">
              <a:xfrm>
                <a:off x="3513138" y="5091113"/>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300" name="Oval 129"/>
              <p:cNvSpPr>
                <a:spLocks noChangeArrowheads="1"/>
              </p:cNvSpPr>
              <p:nvPr/>
            </p:nvSpPr>
            <p:spPr bwMode="auto">
              <a:xfrm>
                <a:off x="2847976" y="4530725"/>
                <a:ext cx="85725"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301" name="Oval 130"/>
              <p:cNvSpPr>
                <a:spLocks noChangeArrowheads="1"/>
              </p:cNvSpPr>
              <p:nvPr/>
            </p:nvSpPr>
            <p:spPr bwMode="auto">
              <a:xfrm>
                <a:off x="2965451" y="4102100"/>
                <a:ext cx="90488"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302" name="Oval 131"/>
              <p:cNvSpPr>
                <a:spLocks noChangeArrowheads="1"/>
              </p:cNvSpPr>
              <p:nvPr/>
            </p:nvSpPr>
            <p:spPr bwMode="auto">
              <a:xfrm>
                <a:off x="2609851" y="3582988"/>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303" name="Oval 132"/>
              <p:cNvSpPr>
                <a:spLocks noChangeArrowheads="1"/>
              </p:cNvSpPr>
              <p:nvPr/>
            </p:nvSpPr>
            <p:spPr bwMode="auto">
              <a:xfrm>
                <a:off x="3011488" y="2906713"/>
                <a:ext cx="85725"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304" name="Oval 133"/>
              <p:cNvSpPr>
                <a:spLocks noChangeArrowheads="1"/>
              </p:cNvSpPr>
              <p:nvPr/>
            </p:nvSpPr>
            <p:spPr bwMode="auto">
              <a:xfrm>
                <a:off x="2906713" y="2679700"/>
                <a:ext cx="90488" cy="90488"/>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305" name="Oval 134"/>
              <p:cNvSpPr>
                <a:spLocks noChangeArrowheads="1"/>
              </p:cNvSpPr>
              <p:nvPr/>
            </p:nvSpPr>
            <p:spPr bwMode="auto">
              <a:xfrm>
                <a:off x="3630613" y="2106613"/>
                <a:ext cx="88900" cy="85725"/>
              </a:xfrm>
              <a:prstGeom prst="ellipse">
                <a:avLst/>
              </a:prstGeom>
              <a:solidFill>
                <a:srgbClr val="FFC000"/>
              </a:solidFill>
              <a:ln w="17463" cap="flat">
                <a:solidFill>
                  <a:srgbClr val="FFC000"/>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grpSp>
        <p:sp>
          <p:nvSpPr>
            <p:cNvPr id="275" name="Oval 135"/>
            <p:cNvSpPr>
              <a:spLocks noChangeArrowheads="1"/>
            </p:cNvSpPr>
            <p:nvPr/>
          </p:nvSpPr>
          <p:spPr bwMode="auto">
            <a:xfrm>
              <a:off x="3625851" y="3063875"/>
              <a:ext cx="71438"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6" name="Oval 136"/>
            <p:cNvSpPr>
              <a:spLocks noChangeArrowheads="1"/>
            </p:cNvSpPr>
            <p:nvPr/>
          </p:nvSpPr>
          <p:spPr bwMode="auto">
            <a:xfrm>
              <a:off x="3481388" y="2422525"/>
              <a:ext cx="71438"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7" name="Oval 137"/>
            <p:cNvSpPr>
              <a:spLocks noChangeArrowheads="1"/>
            </p:cNvSpPr>
            <p:nvPr/>
          </p:nvSpPr>
          <p:spPr bwMode="auto">
            <a:xfrm>
              <a:off x="2921001" y="3222625"/>
              <a:ext cx="71438"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8" name="Oval 138"/>
            <p:cNvSpPr>
              <a:spLocks noChangeArrowheads="1"/>
            </p:cNvSpPr>
            <p:nvPr/>
          </p:nvSpPr>
          <p:spPr bwMode="auto">
            <a:xfrm>
              <a:off x="5584826" y="2906713"/>
              <a:ext cx="73025"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79" name="Oval 139"/>
            <p:cNvSpPr>
              <a:spLocks noChangeArrowheads="1"/>
            </p:cNvSpPr>
            <p:nvPr/>
          </p:nvSpPr>
          <p:spPr bwMode="auto">
            <a:xfrm>
              <a:off x="4338638" y="2084388"/>
              <a:ext cx="73025"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0" name="Oval 140"/>
            <p:cNvSpPr>
              <a:spLocks noChangeArrowheads="1"/>
            </p:cNvSpPr>
            <p:nvPr/>
          </p:nvSpPr>
          <p:spPr bwMode="auto">
            <a:xfrm>
              <a:off x="4108451" y="2559050"/>
              <a:ext cx="73025" cy="71438"/>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1" name="Oval 141"/>
            <p:cNvSpPr>
              <a:spLocks noChangeArrowheads="1"/>
            </p:cNvSpPr>
            <p:nvPr/>
          </p:nvSpPr>
          <p:spPr bwMode="auto">
            <a:xfrm>
              <a:off x="3395663" y="4964113"/>
              <a:ext cx="71438" cy="7302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2" name="Oval 142"/>
            <p:cNvSpPr>
              <a:spLocks noChangeArrowheads="1"/>
            </p:cNvSpPr>
            <p:nvPr/>
          </p:nvSpPr>
          <p:spPr bwMode="auto">
            <a:xfrm>
              <a:off x="4686301" y="3813175"/>
              <a:ext cx="53975" cy="5397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3" name="Oval 143"/>
            <p:cNvSpPr>
              <a:spLocks noChangeArrowheads="1"/>
            </p:cNvSpPr>
            <p:nvPr/>
          </p:nvSpPr>
          <p:spPr bwMode="auto">
            <a:xfrm>
              <a:off x="3959226" y="3813175"/>
              <a:ext cx="53975" cy="5397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sp>
          <p:nvSpPr>
            <p:cNvPr id="284" name="Oval 144"/>
            <p:cNvSpPr>
              <a:spLocks noChangeArrowheads="1"/>
            </p:cNvSpPr>
            <p:nvPr/>
          </p:nvSpPr>
          <p:spPr bwMode="auto">
            <a:xfrm>
              <a:off x="4406901" y="4454525"/>
              <a:ext cx="58738" cy="53975"/>
            </a:xfrm>
            <a:prstGeom prst="ellipse">
              <a:avLst/>
            </a:prstGeom>
            <a:solidFill>
              <a:srgbClr val="B3B3B3"/>
            </a:solidFill>
            <a:ln w="12700" cap="flat">
              <a:solidFill>
                <a:srgbClr val="B3B3B3"/>
              </a:solidFill>
              <a:prstDash val="solid"/>
              <a:miter lim="800000"/>
              <a:headEnd/>
              <a:tailEnd/>
            </a:ln>
          </p:spPr>
          <p:txBody>
            <a:bodyPr vert="horz" wrap="square" lIns="49763" tIns="24883" rIns="49763" bIns="24883" numCol="1" anchor="t" anchorCtr="0" compatLnSpc="1">
              <a:prstTxWarp prst="textNoShape">
                <a:avLst/>
              </a:prstTxWarp>
            </a:bodyPr>
            <a:lstStyle/>
            <a:p>
              <a:pPr defTabSz="685715"/>
              <a:endParaRPr lang="zh-CN" altLang="en-US" sz="2400">
                <a:solidFill>
                  <a:prstClr val="black">
                    <a:lumMod val="85000"/>
                    <a:lumOff val="15000"/>
                  </a:prstClr>
                </a:solidFill>
              </a:endParaRPr>
            </a:p>
          </p:txBody>
        </p:sp>
      </p:grpSp>
      <p:sp>
        <p:nvSpPr>
          <p:cNvPr id="4" name="矩形 3"/>
          <p:cNvSpPr/>
          <p:nvPr/>
        </p:nvSpPr>
        <p:spPr>
          <a:xfrm>
            <a:off x="6232238" y="2155211"/>
            <a:ext cx="1549134" cy="407802"/>
          </a:xfrm>
          <a:prstGeom prst="rect">
            <a:avLst/>
          </a:prstGeom>
        </p:spPr>
        <p:txBody>
          <a:bodyPr wrap="none" lIns="68574" tIns="34289" rIns="68574" bIns="34289">
            <a:spAutoFit/>
          </a:bodyPr>
          <a:lstStyle/>
          <a:p>
            <a:pPr defTabSz="685715"/>
            <a:r>
              <a:rPr lang="zh-CN" altLang="en-US" sz="2200" kern="0">
                <a:solidFill>
                  <a:prstClr val="black">
                    <a:lumMod val="85000"/>
                    <a:lumOff val="15000"/>
                  </a:prstClr>
                </a:solidFill>
                <a:latin typeface="Arial"/>
                <a:ea typeface="微软雅黑" pitchFamily="34" charset="-122"/>
                <a:cs typeface="Arial"/>
              </a:rPr>
              <a:t>电信运营商</a:t>
            </a:r>
            <a:endParaRPr lang="zh-CN" altLang="en-US" sz="2000">
              <a:solidFill>
                <a:prstClr val="black">
                  <a:lumMod val="85000"/>
                  <a:lumOff val="15000"/>
                </a:prstClr>
              </a:solidFill>
            </a:endParaRPr>
          </a:p>
        </p:txBody>
      </p:sp>
      <p:sp>
        <p:nvSpPr>
          <p:cNvPr id="5" name="矩形 4"/>
          <p:cNvSpPr/>
          <p:nvPr/>
        </p:nvSpPr>
        <p:spPr>
          <a:xfrm>
            <a:off x="1995276" y="1897626"/>
            <a:ext cx="696337" cy="403955"/>
          </a:xfrm>
          <a:prstGeom prst="rect">
            <a:avLst/>
          </a:prstGeom>
        </p:spPr>
        <p:txBody>
          <a:bodyPr wrap="none" lIns="68574" tIns="34289" rIns="68574" bIns="34289">
            <a:spAutoFit/>
          </a:bodyPr>
          <a:lstStyle/>
          <a:p>
            <a:pPr defTabSz="685715"/>
            <a:r>
              <a:rPr lang="zh-CN" altLang="en-US" sz="2200" kern="0">
                <a:solidFill>
                  <a:prstClr val="black">
                    <a:lumMod val="85000"/>
                    <a:lumOff val="15000"/>
                  </a:prstClr>
                </a:solidFill>
                <a:latin typeface="Arial"/>
                <a:ea typeface="微软雅黑" pitchFamily="34" charset="-122"/>
                <a:cs typeface="Arial"/>
              </a:rPr>
              <a:t>政府</a:t>
            </a:r>
            <a:endParaRPr lang="zh-CN" altLang="en-US" sz="2000">
              <a:solidFill>
                <a:prstClr val="black">
                  <a:lumMod val="85000"/>
                  <a:lumOff val="15000"/>
                </a:prstClr>
              </a:solidFill>
            </a:endParaRPr>
          </a:p>
        </p:txBody>
      </p:sp>
      <p:sp>
        <p:nvSpPr>
          <p:cNvPr id="6" name="矩形 5"/>
          <p:cNvSpPr/>
          <p:nvPr/>
        </p:nvSpPr>
        <p:spPr>
          <a:xfrm>
            <a:off x="3124631" y="1157287"/>
            <a:ext cx="548860" cy="315469"/>
          </a:xfrm>
          <a:prstGeom prst="rect">
            <a:avLst/>
          </a:prstGeom>
        </p:spPr>
        <p:txBody>
          <a:bodyPr wrap="none" lIns="68574" tIns="34289" rIns="68574" bIns="34289">
            <a:spAutoFit/>
          </a:bodyPr>
          <a:lstStyle/>
          <a:p>
            <a:pPr defTabSz="685715"/>
            <a:r>
              <a:rPr lang="zh-CN" altLang="en-US" sz="1600" kern="0">
                <a:solidFill>
                  <a:prstClr val="black">
                    <a:lumMod val="85000"/>
                    <a:lumOff val="15000"/>
                  </a:prstClr>
                </a:solidFill>
                <a:latin typeface="Arial"/>
                <a:ea typeface="微软雅黑" pitchFamily="34" charset="-122"/>
                <a:cs typeface="Arial"/>
              </a:rPr>
              <a:t>环保</a:t>
            </a:r>
            <a:endParaRPr lang="zh-CN" altLang="en-US" sz="1600">
              <a:solidFill>
                <a:prstClr val="black">
                  <a:lumMod val="85000"/>
                  <a:lumOff val="15000"/>
                </a:prstClr>
              </a:solidFill>
            </a:endParaRPr>
          </a:p>
        </p:txBody>
      </p:sp>
      <p:sp>
        <p:nvSpPr>
          <p:cNvPr id="7" name="矩形 6"/>
          <p:cNvSpPr/>
          <p:nvPr/>
        </p:nvSpPr>
        <p:spPr>
          <a:xfrm>
            <a:off x="5491990" y="1495412"/>
            <a:ext cx="503972" cy="288538"/>
          </a:xfrm>
          <a:prstGeom prst="rect">
            <a:avLst/>
          </a:prstGeom>
        </p:spPr>
        <p:txBody>
          <a:bodyPr wrap="none" lIns="68574" tIns="34289" rIns="68574" bIns="34289">
            <a:spAutoFit/>
          </a:bodyPr>
          <a:lstStyle/>
          <a:p>
            <a:pPr defTabSz="685715"/>
            <a:r>
              <a:rPr lang="zh-CN" altLang="en-US" sz="1400" kern="0">
                <a:solidFill>
                  <a:prstClr val="black">
                    <a:lumMod val="85000"/>
                    <a:lumOff val="15000"/>
                  </a:prstClr>
                </a:solidFill>
                <a:latin typeface="Arial"/>
                <a:ea typeface="微软雅黑" pitchFamily="34" charset="-122"/>
                <a:cs typeface="Arial"/>
              </a:rPr>
              <a:t>医疗</a:t>
            </a:r>
            <a:endParaRPr lang="zh-CN" altLang="en-US" sz="1400">
              <a:solidFill>
                <a:prstClr val="black">
                  <a:lumMod val="85000"/>
                  <a:lumOff val="15000"/>
                </a:prstClr>
              </a:solidFill>
            </a:endParaRPr>
          </a:p>
        </p:txBody>
      </p:sp>
      <p:sp>
        <p:nvSpPr>
          <p:cNvPr id="8" name="矩形 7"/>
          <p:cNvSpPr/>
          <p:nvPr/>
        </p:nvSpPr>
        <p:spPr>
          <a:xfrm>
            <a:off x="2023424" y="2876683"/>
            <a:ext cx="523213" cy="300081"/>
          </a:xfrm>
          <a:prstGeom prst="rect">
            <a:avLst/>
          </a:prstGeom>
        </p:spPr>
        <p:txBody>
          <a:bodyPr wrap="none" lIns="68574" tIns="34289" rIns="68574" bIns="34289">
            <a:spAutoFit/>
          </a:bodyPr>
          <a:lstStyle/>
          <a:p>
            <a:pPr defTabSz="685715"/>
            <a:r>
              <a:rPr lang="zh-CN" altLang="en-US" sz="1500" kern="0">
                <a:solidFill>
                  <a:prstClr val="black">
                    <a:lumMod val="85000"/>
                    <a:lumOff val="15000"/>
                  </a:prstClr>
                </a:solidFill>
                <a:latin typeface="Arial"/>
                <a:ea typeface="微软雅黑" pitchFamily="34" charset="-122"/>
                <a:cs typeface="Arial"/>
              </a:rPr>
              <a:t>教育</a:t>
            </a:r>
            <a:endParaRPr lang="zh-CN" altLang="en-US" sz="3600">
              <a:solidFill>
                <a:prstClr val="black">
                  <a:lumMod val="85000"/>
                  <a:lumOff val="15000"/>
                </a:prstClr>
              </a:solidFill>
            </a:endParaRPr>
          </a:p>
        </p:txBody>
      </p:sp>
      <p:sp>
        <p:nvSpPr>
          <p:cNvPr id="9" name="矩形 8"/>
          <p:cNvSpPr/>
          <p:nvPr/>
        </p:nvSpPr>
        <p:spPr>
          <a:xfrm>
            <a:off x="6639335" y="3412215"/>
            <a:ext cx="657865" cy="380872"/>
          </a:xfrm>
          <a:prstGeom prst="rect">
            <a:avLst/>
          </a:prstGeom>
        </p:spPr>
        <p:txBody>
          <a:bodyPr wrap="none" lIns="68574" tIns="34289" rIns="68574" bIns="34289">
            <a:spAutoFit/>
          </a:bodyPr>
          <a:lstStyle/>
          <a:p>
            <a:pPr defTabSz="685715"/>
            <a:r>
              <a:rPr lang="zh-CN" altLang="en-US" sz="2000" kern="0">
                <a:solidFill>
                  <a:prstClr val="black">
                    <a:lumMod val="85000"/>
                    <a:lumOff val="15000"/>
                  </a:prstClr>
                </a:solidFill>
                <a:latin typeface="Arial"/>
                <a:ea typeface="微软雅黑" pitchFamily="34" charset="-122"/>
                <a:cs typeface="Arial"/>
              </a:rPr>
              <a:t>能源</a:t>
            </a:r>
            <a:endParaRPr lang="zh-CN" altLang="en-US" sz="2000">
              <a:solidFill>
                <a:prstClr val="black">
                  <a:lumMod val="85000"/>
                  <a:lumOff val="15000"/>
                </a:prstClr>
              </a:solidFill>
            </a:endParaRPr>
          </a:p>
        </p:txBody>
      </p:sp>
      <p:sp>
        <p:nvSpPr>
          <p:cNvPr id="10" name="矩形 9"/>
          <p:cNvSpPr/>
          <p:nvPr/>
        </p:nvSpPr>
        <p:spPr>
          <a:xfrm>
            <a:off x="5278363" y="4395683"/>
            <a:ext cx="503972" cy="288538"/>
          </a:xfrm>
          <a:prstGeom prst="rect">
            <a:avLst/>
          </a:prstGeom>
        </p:spPr>
        <p:txBody>
          <a:bodyPr wrap="none" lIns="68574" tIns="34289" rIns="68574" bIns="34289">
            <a:spAutoFit/>
          </a:bodyPr>
          <a:lstStyle/>
          <a:p>
            <a:pPr defTabSz="685715"/>
            <a:r>
              <a:rPr lang="zh-CN" altLang="en-US" sz="1400" kern="0">
                <a:solidFill>
                  <a:prstClr val="black">
                    <a:lumMod val="85000"/>
                    <a:lumOff val="15000"/>
                  </a:prstClr>
                </a:solidFill>
                <a:latin typeface="Arial"/>
                <a:ea typeface="微软雅黑" pitchFamily="34" charset="-122"/>
                <a:cs typeface="Arial"/>
              </a:rPr>
              <a:t>公安</a:t>
            </a:r>
            <a:endParaRPr lang="zh-CN" altLang="en-US" sz="3600">
              <a:solidFill>
                <a:prstClr val="black">
                  <a:lumMod val="85000"/>
                  <a:lumOff val="15000"/>
                </a:prstClr>
              </a:solidFill>
            </a:endParaRPr>
          </a:p>
        </p:txBody>
      </p:sp>
      <p:sp>
        <p:nvSpPr>
          <p:cNvPr id="11" name="矩形 10"/>
          <p:cNvSpPr/>
          <p:nvPr/>
        </p:nvSpPr>
        <p:spPr>
          <a:xfrm>
            <a:off x="1569684" y="3671352"/>
            <a:ext cx="696337" cy="403955"/>
          </a:xfrm>
          <a:prstGeom prst="rect">
            <a:avLst/>
          </a:prstGeom>
        </p:spPr>
        <p:txBody>
          <a:bodyPr wrap="none" lIns="68574" tIns="34289" rIns="68574" bIns="34289">
            <a:spAutoFit/>
          </a:bodyPr>
          <a:lstStyle/>
          <a:p>
            <a:pPr defTabSz="685715"/>
            <a:r>
              <a:rPr lang="zh-CN" altLang="en-US" sz="2200" kern="0">
                <a:solidFill>
                  <a:prstClr val="black">
                    <a:lumMod val="85000"/>
                    <a:lumOff val="15000"/>
                  </a:prstClr>
                </a:solidFill>
                <a:latin typeface="Arial"/>
                <a:ea typeface="微软雅黑" pitchFamily="34" charset="-122"/>
                <a:cs typeface="Arial"/>
              </a:rPr>
              <a:t>金融</a:t>
            </a:r>
            <a:endParaRPr lang="zh-CN" altLang="en-US" sz="4700">
              <a:solidFill>
                <a:prstClr val="black">
                  <a:lumMod val="85000"/>
                  <a:lumOff val="15000"/>
                </a:prstClr>
              </a:solidFill>
            </a:endParaRPr>
          </a:p>
        </p:txBody>
      </p:sp>
      <p:sp>
        <p:nvSpPr>
          <p:cNvPr id="12" name="矩形 11"/>
          <p:cNvSpPr/>
          <p:nvPr/>
        </p:nvSpPr>
        <p:spPr>
          <a:xfrm>
            <a:off x="2844733" y="4288358"/>
            <a:ext cx="503972" cy="288538"/>
          </a:xfrm>
          <a:prstGeom prst="rect">
            <a:avLst/>
          </a:prstGeom>
        </p:spPr>
        <p:txBody>
          <a:bodyPr wrap="none" lIns="68574" tIns="34289" rIns="68574" bIns="34289">
            <a:spAutoFit/>
          </a:bodyPr>
          <a:lstStyle/>
          <a:p>
            <a:pPr defTabSz="685715"/>
            <a:r>
              <a:rPr lang="zh-CN" altLang="en-US" sz="1400" kern="0">
                <a:solidFill>
                  <a:prstClr val="black">
                    <a:lumMod val="85000"/>
                    <a:lumOff val="15000"/>
                  </a:prstClr>
                </a:solidFill>
                <a:latin typeface="Arial"/>
                <a:ea typeface="微软雅黑" pitchFamily="34" charset="-122"/>
                <a:cs typeface="Arial"/>
              </a:rPr>
              <a:t>交通</a:t>
            </a:r>
            <a:endParaRPr lang="zh-CN" altLang="en-US" sz="2200">
              <a:solidFill>
                <a:prstClr val="black">
                  <a:lumMod val="85000"/>
                  <a:lumOff val="15000"/>
                </a:prstClr>
              </a:solidFill>
            </a:endParaRPr>
          </a:p>
        </p:txBody>
      </p:sp>
      <p:sp>
        <p:nvSpPr>
          <p:cNvPr id="13" name="矩形 12"/>
          <p:cNvSpPr/>
          <p:nvPr/>
        </p:nvSpPr>
        <p:spPr>
          <a:xfrm>
            <a:off x="4712069" y="1072810"/>
            <a:ext cx="523213" cy="300081"/>
          </a:xfrm>
          <a:prstGeom prst="rect">
            <a:avLst/>
          </a:prstGeom>
        </p:spPr>
        <p:txBody>
          <a:bodyPr wrap="none" lIns="68574" tIns="34289" rIns="68574" bIns="34289">
            <a:spAutoFit/>
          </a:bodyPr>
          <a:lstStyle/>
          <a:p>
            <a:pPr defTabSz="685715"/>
            <a:r>
              <a:rPr lang="zh-CN" altLang="en-US" sz="1500" kern="0">
                <a:solidFill>
                  <a:prstClr val="black">
                    <a:lumMod val="85000"/>
                    <a:lumOff val="15000"/>
                  </a:prstClr>
                </a:solidFill>
                <a:latin typeface="Arial"/>
                <a:ea typeface="微软雅黑" pitchFamily="34" charset="-122"/>
                <a:cs typeface="Arial"/>
              </a:rPr>
              <a:t>制造</a:t>
            </a:r>
            <a:endParaRPr lang="zh-CN" altLang="en-US" sz="1500">
              <a:solidFill>
                <a:prstClr val="black">
                  <a:lumMod val="85000"/>
                  <a:lumOff val="15000"/>
                </a:prstClr>
              </a:solidFill>
            </a:endParaRPr>
          </a:p>
        </p:txBody>
      </p:sp>
      <p:grpSp>
        <p:nvGrpSpPr>
          <p:cNvPr id="14" name="组合 13"/>
          <p:cNvGrpSpPr/>
          <p:nvPr/>
        </p:nvGrpSpPr>
        <p:grpSpPr>
          <a:xfrm>
            <a:off x="2832851" y="2437492"/>
            <a:ext cx="3179313" cy="1325420"/>
            <a:chOff x="6540426" y="5971833"/>
            <a:chExt cx="7789316" cy="3247275"/>
          </a:xfrm>
        </p:grpSpPr>
        <p:sp>
          <p:nvSpPr>
            <p:cNvPr id="158" name="矩形 157"/>
            <p:cNvSpPr/>
            <p:nvPr/>
          </p:nvSpPr>
          <p:spPr>
            <a:xfrm>
              <a:off x="6768903" y="6010440"/>
              <a:ext cx="7478835" cy="2601478"/>
            </a:xfrm>
            <a:prstGeom prst="rect">
              <a:avLst/>
            </a:prstGeom>
            <a:solidFill>
              <a:srgbClr val="FFFFFF">
                <a:alpha val="60000"/>
              </a:srgbClr>
            </a:solidFill>
          </p:spPr>
          <p:txBody>
            <a:bodyPr wrap="square">
              <a:spAutoFit/>
            </a:bodyPr>
            <a:lstStyle/>
            <a:p>
              <a:pPr algn="ctr" defTabSz="685715">
                <a:lnSpc>
                  <a:spcPct val="150000"/>
                </a:lnSpc>
              </a:pPr>
              <a:r>
                <a:rPr lang="zh-CN" altLang="en-US" sz="1400">
                  <a:solidFill>
                    <a:srgbClr val="C00000"/>
                  </a:solidFill>
                  <a:latin typeface="微软雅黑" panose="020B0503020204020204" pitchFamily="34" charset="-122"/>
                  <a:ea typeface="微软雅黑" panose="020B0503020204020204" pitchFamily="34" charset="-122"/>
                </a:rPr>
                <a:t>响应国家“互联网</a:t>
              </a:r>
              <a:r>
                <a:rPr lang="en-US" altLang="zh-CN" sz="1400">
                  <a:solidFill>
                    <a:srgbClr val="C00000"/>
                  </a:solidFill>
                  <a:latin typeface="微软雅黑" panose="020B0503020204020204" pitchFamily="34" charset="-122"/>
                  <a:ea typeface="微软雅黑" panose="020B0503020204020204" pitchFamily="34" charset="-122"/>
                </a:rPr>
                <a:t>+</a:t>
              </a:r>
              <a:r>
                <a:rPr lang="zh-CN" altLang="en-US" sz="1400">
                  <a:solidFill>
                    <a:srgbClr val="C00000"/>
                  </a:solidFill>
                  <a:latin typeface="微软雅黑" panose="020B0503020204020204" pitchFamily="34" charset="-122"/>
                  <a:ea typeface="微软雅黑" panose="020B0503020204020204" pitchFamily="34" charset="-122"/>
                </a:rPr>
                <a:t>”战略！</a:t>
              </a:r>
              <a:endParaRPr lang="en-US" altLang="zh-CN" sz="1400">
                <a:solidFill>
                  <a:srgbClr val="C00000"/>
                </a:solidFill>
                <a:latin typeface="微软雅黑" panose="020B0503020204020204" pitchFamily="34" charset="-122"/>
                <a:ea typeface="微软雅黑" panose="020B0503020204020204" pitchFamily="34" charset="-122"/>
              </a:endParaRPr>
            </a:p>
            <a:p>
              <a:pPr algn="ctr" defTabSz="685715">
                <a:lnSpc>
                  <a:spcPct val="150000"/>
                </a:lnSpc>
              </a:pPr>
              <a:r>
                <a:rPr lang="zh-CN" altLang="en-US" sz="1400">
                  <a:solidFill>
                    <a:srgbClr val="C00000"/>
                  </a:solidFill>
                  <a:latin typeface="微软雅黑" panose="020B0503020204020204" pitchFamily="34" charset="-122"/>
                  <a:ea typeface="微软雅黑" panose="020B0503020204020204" pitchFamily="34" charset="-122"/>
                </a:rPr>
                <a:t>促进企业管理模式改革！</a:t>
              </a:r>
              <a:endParaRPr lang="en-US" altLang="zh-CN" sz="1400">
                <a:solidFill>
                  <a:srgbClr val="C00000"/>
                </a:solidFill>
                <a:latin typeface="微软雅黑" panose="020B0503020204020204" pitchFamily="34" charset="-122"/>
                <a:ea typeface="微软雅黑" panose="020B0503020204020204" pitchFamily="34" charset="-122"/>
              </a:endParaRPr>
            </a:p>
            <a:p>
              <a:pPr algn="ctr" defTabSz="685715">
                <a:lnSpc>
                  <a:spcPct val="150000"/>
                </a:lnSpc>
              </a:pPr>
              <a:r>
                <a:rPr lang="zh-CN" altLang="en-US" sz="1400">
                  <a:solidFill>
                    <a:srgbClr val="C00000"/>
                  </a:solidFill>
                  <a:latin typeface="微软雅黑" panose="020B0503020204020204" pitchFamily="34" charset="-122"/>
                  <a:ea typeface="微软雅黑" panose="020B0503020204020204" pitchFamily="34" charset="-122"/>
                </a:rPr>
                <a:t>阳光采购，提升企业形象！</a:t>
              </a:r>
            </a:p>
          </p:txBody>
        </p:sp>
        <p:grpSp>
          <p:nvGrpSpPr>
            <p:cNvPr id="3" name="组合 2"/>
            <p:cNvGrpSpPr/>
            <p:nvPr/>
          </p:nvGrpSpPr>
          <p:grpSpPr>
            <a:xfrm>
              <a:off x="6540426" y="5971833"/>
              <a:ext cx="7789316" cy="3247275"/>
              <a:chOff x="6540426" y="5971833"/>
              <a:chExt cx="7789316" cy="3247275"/>
            </a:xfrm>
          </p:grpSpPr>
          <p:sp>
            <p:nvSpPr>
              <p:cNvPr id="159" name="半闭框 158"/>
              <p:cNvSpPr/>
              <p:nvPr/>
            </p:nvSpPr>
            <p:spPr>
              <a:xfrm>
                <a:off x="6540426" y="5971833"/>
                <a:ext cx="576064" cy="576064"/>
              </a:xfrm>
              <a:prstGeom prst="halfFrame">
                <a:avLst>
                  <a:gd name="adj1" fmla="val 3160"/>
                  <a:gd name="adj2" fmla="val 3201"/>
                </a:avLst>
              </a:prstGeom>
              <a:solidFill>
                <a:srgbClr val="C41212"/>
              </a:solidFill>
              <a:ln>
                <a:solidFill>
                  <a:srgbClr val="C4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a:endParaRPr lang="zh-CN" altLang="en-US" sz="700">
                  <a:solidFill>
                    <a:prstClr val="black"/>
                  </a:solidFill>
                </a:endParaRPr>
              </a:p>
            </p:txBody>
          </p:sp>
          <p:sp>
            <p:nvSpPr>
              <p:cNvPr id="160" name="半闭框 159"/>
              <p:cNvSpPr/>
              <p:nvPr/>
            </p:nvSpPr>
            <p:spPr>
              <a:xfrm rot="16200000" flipV="1">
                <a:off x="13753678" y="8602122"/>
                <a:ext cx="576064" cy="576064"/>
              </a:xfrm>
              <a:prstGeom prst="halfFrame">
                <a:avLst>
                  <a:gd name="adj1" fmla="val 3160"/>
                  <a:gd name="adj2" fmla="val 3201"/>
                </a:avLst>
              </a:prstGeom>
              <a:solidFill>
                <a:srgbClr val="C41212"/>
              </a:solidFill>
              <a:ln>
                <a:solidFill>
                  <a:srgbClr val="C4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a:endParaRPr lang="zh-CN" altLang="en-US" sz="700">
                  <a:solidFill>
                    <a:prstClr val="black"/>
                  </a:solidFill>
                </a:endParaRPr>
              </a:p>
            </p:txBody>
          </p:sp>
          <p:grpSp>
            <p:nvGrpSpPr>
              <p:cNvPr id="2" name="组合 1"/>
              <p:cNvGrpSpPr/>
              <p:nvPr/>
            </p:nvGrpSpPr>
            <p:grpSpPr>
              <a:xfrm flipV="1">
                <a:off x="6552878" y="6012755"/>
                <a:ext cx="7776864" cy="3206353"/>
                <a:chOff x="6692826" y="6124233"/>
                <a:chExt cx="7776864" cy="3206353"/>
              </a:xfrm>
              <a:solidFill>
                <a:srgbClr val="C41212"/>
              </a:solidFill>
            </p:grpSpPr>
            <p:sp>
              <p:nvSpPr>
                <p:cNvPr id="161" name="半闭框 160"/>
                <p:cNvSpPr/>
                <p:nvPr/>
              </p:nvSpPr>
              <p:spPr>
                <a:xfrm>
                  <a:off x="6692826" y="6124233"/>
                  <a:ext cx="576064" cy="576064"/>
                </a:xfrm>
                <a:prstGeom prst="halfFrame">
                  <a:avLst>
                    <a:gd name="adj1" fmla="val 3160"/>
                    <a:gd name="adj2" fmla="val 3201"/>
                  </a:avLst>
                </a:prstGeom>
                <a:grpFill/>
                <a:ln>
                  <a:solidFill>
                    <a:srgbClr val="C4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a:endParaRPr lang="zh-CN" altLang="en-US" sz="700">
                    <a:solidFill>
                      <a:prstClr val="black"/>
                    </a:solidFill>
                  </a:endParaRPr>
                </a:p>
              </p:txBody>
            </p:sp>
            <p:sp>
              <p:nvSpPr>
                <p:cNvPr id="162" name="半闭框 161"/>
                <p:cNvSpPr/>
                <p:nvPr/>
              </p:nvSpPr>
              <p:spPr>
                <a:xfrm rot="16200000" flipV="1">
                  <a:off x="13893626" y="8754522"/>
                  <a:ext cx="576064" cy="576064"/>
                </a:xfrm>
                <a:prstGeom prst="halfFrame">
                  <a:avLst>
                    <a:gd name="adj1" fmla="val 3160"/>
                    <a:gd name="adj2" fmla="val 3201"/>
                  </a:avLst>
                </a:prstGeom>
                <a:grpFill/>
                <a:ln>
                  <a:solidFill>
                    <a:srgbClr val="C4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5"/>
                  <a:endParaRPr lang="zh-CN" altLang="en-US" sz="700">
                    <a:solidFill>
                      <a:prstClr val="black"/>
                    </a:solidFill>
                  </a:endParaRPr>
                </a:p>
              </p:txBody>
            </p:sp>
          </p:grpSp>
        </p:grpSp>
      </p:grpSp>
      <p:sp>
        <p:nvSpPr>
          <p:cNvPr id="306" name="标题 2"/>
          <p:cNvSpPr txBox="1">
            <a:spLocks/>
          </p:cNvSpPr>
          <p:nvPr/>
        </p:nvSpPr>
        <p:spPr>
          <a:xfrm>
            <a:off x="293921" y="271820"/>
            <a:ext cx="6454379" cy="383381"/>
          </a:xfrm>
          <a:prstGeom prst="rect">
            <a:avLst/>
          </a:prstGeom>
        </p:spPr>
        <p:txBody>
          <a:bodyPr lIns="68574" tIns="34289" rIns="68574" bIns="34289">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a:solidFill>
                  <a:prstClr val="black">
                    <a:lumMod val="65000"/>
                    <a:lumOff val="35000"/>
                  </a:prstClr>
                </a:solidFill>
                <a:latin typeface="微软雅黑" panose="020B0503020204020204" pitchFamily="34" charset="-122"/>
                <a:ea typeface="微软雅黑" panose="020B0503020204020204" pitchFamily="34" charset="-122"/>
              </a:rPr>
              <a:t>我们愿与您共同践行“互联网</a:t>
            </a:r>
            <a:r>
              <a:rPr lang="en-US" altLang="zh-CN" sz="2400">
                <a:solidFill>
                  <a:prstClr val="black">
                    <a:lumMod val="65000"/>
                    <a:lumOff val="35000"/>
                  </a:prstClr>
                </a:solidFill>
                <a:latin typeface="微软雅黑" panose="020B0503020204020204" pitchFamily="34" charset="-122"/>
                <a:ea typeface="微软雅黑" panose="020B0503020204020204" pitchFamily="34" charset="-122"/>
              </a:rPr>
              <a:t>+”</a:t>
            </a:r>
          </a:p>
        </p:txBody>
      </p:sp>
      <p:sp>
        <p:nvSpPr>
          <p:cNvPr id="15" name="灯片编号占位符 14"/>
          <p:cNvSpPr>
            <a:spLocks noGrp="1"/>
          </p:cNvSpPr>
          <p:nvPr>
            <p:ph type="sldNum" sz="quarter" idx="4"/>
          </p:nvPr>
        </p:nvSpPr>
        <p:spPr/>
        <p:txBody>
          <a:bodyPr/>
          <a:lstStyle/>
          <a:p>
            <a:fld id="{42E5294C-4F80-4620-B1C4-F6736012926B}" type="slidenum">
              <a:rPr lang="zh-CN" altLang="en-US" smtClean="0"/>
              <a:pPr/>
              <a:t>34</a:t>
            </a:fld>
            <a:endParaRPr lang="zh-CN" altLang="en-US"/>
          </a:p>
        </p:txBody>
      </p:sp>
    </p:spTree>
    <p:extLst>
      <p:ext uri="{BB962C8B-B14F-4D97-AF65-F5344CB8AC3E}">
        <p14:creationId xmlns:p14="http://schemas.microsoft.com/office/powerpoint/2010/main" val="375302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decel="1667" fill="hold" nodeType="withEffect">
                                  <p:stCondLst>
                                    <p:cond delay="0"/>
                                  </p:stCondLst>
                                  <p:endCondLst>
                                    <p:cond evt="onNext" delay="0">
                                      <p:tgtEl>
                                        <p:sldTgt/>
                                      </p:tgtEl>
                                    </p:cond>
                                  </p:endCondLst>
                                  <p:childTnLst>
                                    <p:animRot by="21600000">
                                      <p:cBhvr>
                                        <p:cTn id="6" dur="30000" fill="hold"/>
                                        <p:tgtEl>
                                          <p:spTgt spid="163"/>
                                        </p:tgtEl>
                                        <p:attrNameLst>
                                          <p:attrName>r</p:attrName>
                                        </p:attrNameLst>
                                      </p:cBhvr>
                                    </p:animRot>
                                  </p:childTnLst>
                                </p:cTn>
                              </p:par>
                              <p:par>
                                <p:cTn id="7" presetID="53" presetClass="entr" presetSubtype="16"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par>
                                <p:cTn id="12" presetID="6" presetClass="emph" presetSubtype="0" autoRev="1" fill="hold" grpId="1" nodeType="withEffect">
                                  <p:stCondLst>
                                    <p:cond delay="0"/>
                                  </p:stCondLst>
                                  <p:childTnLst>
                                    <p:animScale>
                                      <p:cBhvr>
                                        <p:cTn id="13" dur="1000" fill="hold"/>
                                        <p:tgtEl>
                                          <p:spTgt spid="6"/>
                                        </p:tgtEl>
                                      </p:cBhvr>
                                      <p:by x="80000" y="80000"/>
                                    </p:animScale>
                                  </p:childTnLst>
                                </p:cTn>
                              </p:par>
                              <p:par>
                                <p:cTn id="14" presetID="53" presetClass="entr" presetSubtype="16" fill="hold" grpId="0"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6" presetClass="emph" presetSubtype="0" autoRev="1" fill="hold" grpId="1" nodeType="withEffect">
                                  <p:stCondLst>
                                    <p:cond delay="500"/>
                                  </p:stCondLst>
                                  <p:childTnLst>
                                    <p:animScale>
                                      <p:cBhvr>
                                        <p:cTn id="20" dur="1000" fill="hold"/>
                                        <p:tgtEl>
                                          <p:spTgt spid="13"/>
                                        </p:tgtEl>
                                      </p:cBhvr>
                                      <p:by x="80000" y="80000"/>
                                    </p:animScale>
                                  </p:childTnLst>
                                </p:cTn>
                              </p:par>
                              <p:par>
                                <p:cTn id="21" presetID="53"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6" presetClass="emph" presetSubtype="0" autoRev="1" fill="hold" grpId="1" nodeType="withEffect">
                                  <p:stCondLst>
                                    <p:cond delay="0"/>
                                  </p:stCondLst>
                                  <p:childTnLst>
                                    <p:animScale>
                                      <p:cBhvr>
                                        <p:cTn id="27" dur="1000" fill="hold"/>
                                        <p:tgtEl>
                                          <p:spTgt spid="7"/>
                                        </p:tgtEl>
                                      </p:cBhvr>
                                      <p:by x="80000" y="80000"/>
                                    </p:animScale>
                                  </p:childTnLst>
                                </p:cTn>
                              </p:par>
                              <p:par>
                                <p:cTn id="28" presetID="53" presetClass="entr" presetSubtype="16" fill="hold" grpId="0" nodeType="withEffect">
                                  <p:stCondLst>
                                    <p:cond delay="100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par>
                                <p:cTn id="33" presetID="6" presetClass="emph" presetSubtype="0" autoRev="1" fill="hold" grpId="1" nodeType="withEffect">
                                  <p:stCondLst>
                                    <p:cond delay="1000"/>
                                  </p:stCondLst>
                                  <p:childTnLst>
                                    <p:animScale>
                                      <p:cBhvr>
                                        <p:cTn id="34" dur="1000" fill="hold"/>
                                        <p:tgtEl>
                                          <p:spTgt spid="4"/>
                                        </p:tgtEl>
                                      </p:cBhvr>
                                      <p:by x="80000" y="80000"/>
                                    </p:animScale>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6" presetClass="emph" presetSubtype="0" autoRev="1" fill="hold" grpId="1" nodeType="withEffect">
                                  <p:stCondLst>
                                    <p:cond delay="0"/>
                                  </p:stCondLst>
                                  <p:childTnLst>
                                    <p:animScale>
                                      <p:cBhvr>
                                        <p:cTn id="41" dur="1000" fill="hold"/>
                                        <p:tgtEl>
                                          <p:spTgt spid="9"/>
                                        </p:tgtEl>
                                      </p:cBhvr>
                                      <p:by x="80000" y="80000"/>
                                    </p:animScale>
                                  </p:childTnLst>
                                </p:cTn>
                              </p:par>
                              <p:par>
                                <p:cTn id="42" presetID="53" presetClass="entr" presetSubtype="16" fill="hold" grpId="0" nodeType="withEffect">
                                  <p:stCondLst>
                                    <p:cond delay="50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par>
                                <p:cTn id="47" presetID="6" presetClass="emph" presetSubtype="0" autoRev="1" fill="hold" grpId="1" nodeType="withEffect">
                                  <p:stCondLst>
                                    <p:cond delay="500"/>
                                  </p:stCondLst>
                                  <p:childTnLst>
                                    <p:animScale>
                                      <p:cBhvr>
                                        <p:cTn id="48" dur="1000" fill="hold"/>
                                        <p:tgtEl>
                                          <p:spTgt spid="10"/>
                                        </p:tgtEl>
                                      </p:cBhvr>
                                      <p:by x="80000" y="80000"/>
                                    </p:animScale>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6" presetClass="emph" presetSubtype="0" autoRev="1" fill="hold" grpId="1" nodeType="withEffect">
                                  <p:stCondLst>
                                    <p:cond delay="0"/>
                                  </p:stCondLst>
                                  <p:childTnLst>
                                    <p:animScale>
                                      <p:cBhvr>
                                        <p:cTn id="55" dur="1000" fill="hold"/>
                                        <p:tgtEl>
                                          <p:spTgt spid="12"/>
                                        </p:tgtEl>
                                      </p:cBhvr>
                                      <p:by x="80000" y="80000"/>
                                    </p:animScale>
                                  </p:childTnLst>
                                </p:cTn>
                              </p:par>
                              <p:par>
                                <p:cTn id="56" presetID="53" presetClass="entr" presetSubtype="16" fill="hold" grpId="0" nodeType="withEffect">
                                  <p:stCondLst>
                                    <p:cond delay="100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par>
                                <p:cTn id="61" presetID="6" presetClass="emph" presetSubtype="0" autoRev="1" fill="hold" grpId="1" nodeType="withEffect">
                                  <p:stCondLst>
                                    <p:cond delay="1000"/>
                                  </p:stCondLst>
                                  <p:childTnLst>
                                    <p:animScale>
                                      <p:cBhvr>
                                        <p:cTn id="62" dur="1000" fill="hold"/>
                                        <p:tgtEl>
                                          <p:spTgt spid="11"/>
                                        </p:tgtEl>
                                      </p:cBhvr>
                                      <p:by x="80000" y="80000"/>
                                    </p:animScale>
                                  </p:childTnLst>
                                </p:cTn>
                              </p:par>
                              <p:par>
                                <p:cTn id="63" presetID="53" presetClass="entr" presetSubtype="16" fill="hold" grpId="0" nodeType="withEffect">
                                  <p:stCondLst>
                                    <p:cond delay="50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par>
                                <p:cTn id="68" presetID="6" presetClass="emph" presetSubtype="0" autoRev="1" fill="hold" grpId="1" nodeType="withEffect">
                                  <p:stCondLst>
                                    <p:cond delay="500"/>
                                  </p:stCondLst>
                                  <p:childTnLst>
                                    <p:animScale>
                                      <p:cBhvr>
                                        <p:cTn id="69" dur="1000" fill="hold"/>
                                        <p:tgtEl>
                                          <p:spTgt spid="8"/>
                                        </p:tgtEl>
                                      </p:cBhvr>
                                      <p:by x="80000" y="80000"/>
                                    </p:animScale>
                                  </p:childTnLst>
                                </p:cTn>
                              </p:par>
                              <p:par>
                                <p:cTn id="70" presetID="53" presetClass="entr" presetSubtype="16" fill="hold" grpId="0" nodeType="withEffect">
                                  <p:stCondLst>
                                    <p:cond delay="100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par>
                                <p:cTn id="75" presetID="6" presetClass="emph" presetSubtype="0" autoRev="1" fill="hold" grpId="1" nodeType="withEffect">
                                  <p:stCondLst>
                                    <p:cond delay="1000"/>
                                  </p:stCondLst>
                                  <p:childTnLst>
                                    <p:animScale>
                                      <p:cBhvr>
                                        <p:cTn id="76" dur="1000" fill="hold"/>
                                        <p:tgtEl>
                                          <p:spTgt spid="5"/>
                                        </p:tgtEl>
                                      </p:cBhvr>
                                      <p:by x="80000" y="80000"/>
                                    </p:animScale>
                                  </p:childTnLst>
                                </p:cTn>
                              </p:par>
                              <p:par>
                                <p:cTn id="77" presetID="10" presetClass="entr" presetSubtype="0" fill="hold" nodeType="withEffect">
                                  <p:stCondLst>
                                    <p:cond delay="100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
            <a:ext cx="9144000" cy="5158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p:cNvCxnSpPr/>
          <p:nvPr/>
        </p:nvCxnSpPr>
        <p:spPr>
          <a:xfrm>
            <a:off x="2466898" y="3057525"/>
            <a:ext cx="66771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66898" y="3107532"/>
            <a:ext cx="6677119"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8198"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7199" y="623888"/>
            <a:ext cx="1380406" cy="76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675" y="1842451"/>
            <a:ext cx="4438650"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229349" y="81000"/>
            <a:ext cx="2854933" cy="1200329"/>
          </a:xfrm>
          <a:prstGeom prst="rect">
            <a:avLst/>
          </a:prstGeom>
          <a:noFill/>
        </p:spPr>
        <p:txBody>
          <a:bodyPr wrap="square" rtlCol="0">
            <a:spAutoFit/>
          </a:bodyPr>
          <a:lstStyle/>
          <a:p>
            <a:pPr algn="ctr">
              <a:lnSpc>
                <a:spcPct val="150000"/>
              </a:lnSpc>
            </a:pPr>
            <a:r>
              <a:rPr lang="zh-CN" altLang="en-US" sz="1600" b="1" spc="300" dirty="0">
                <a:solidFill>
                  <a:schemeClr val="bg1"/>
                </a:solidFill>
                <a:latin typeface="微软雅黑" panose="020B0503020204020204" pitchFamily="34" charset="-122"/>
                <a:ea typeface="微软雅黑" panose="020B0503020204020204" pitchFamily="34" charset="-122"/>
              </a:rPr>
              <a:t>更开放透明的采购平台</a:t>
            </a:r>
            <a:endParaRPr lang="en-US" altLang="zh-CN" sz="1600" b="1" spc="3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spc="300" dirty="0">
                <a:solidFill>
                  <a:schemeClr val="bg1"/>
                </a:solidFill>
                <a:latin typeface="微软雅黑" panose="020B0503020204020204" pitchFamily="34" charset="-122"/>
                <a:ea typeface="微软雅黑" panose="020B0503020204020204" pitchFamily="34" charset="-122"/>
              </a:rPr>
              <a:t>更融合多样的采购选择</a:t>
            </a:r>
            <a:endParaRPr lang="en-US" altLang="zh-CN" sz="1600" b="1" spc="3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600" b="1" spc="300" dirty="0">
                <a:solidFill>
                  <a:schemeClr val="bg1"/>
                </a:solidFill>
                <a:latin typeface="微软雅黑" panose="020B0503020204020204" pitchFamily="34" charset="-122"/>
                <a:ea typeface="微软雅黑" panose="020B0503020204020204" pitchFamily="34" charset="-122"/>
              </a:rPr>
              <a:t>更完整衔接的供应链条</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7172299"/>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noFill/>
          <a:ln w="9525">
            <a:noFill/>
            <a:miter lim="800000"/>
            <a:headEnd/>
            <a:tailEnd/>
          </a:ln>
        </p:spPr>
        <p:txBody>
          <a:bodyPr vert="horz" wrap="square" lIns="91430" tIns="45715" rIns="91430" bIns="45715" numCol="1" anchor="ctr" anchorCtr="0" compatLnSpc="1">
            <a:prstTxWarp prst="textNoShape">
              <a:avLst/>
            </a:prstTxWarp>
          </a:bodyPr>
          <a:lstStyle/>
          <a:p>
            <a:r>
              <a:rPr lang="zh-CN" altLang="en-US" dirty="0"/>
              <a:t>联通供应链</a:t>
            </a:r>
            <a:r>
              <a:rPr lang="en-US" altLang="zh-CN" dirty="0"/>
              <a:t>-</a:t>
            </a:r>
            <a:r>
              <a:rPr lang="zh-CN" altLang="en-US" dirty="0"/>
              <a:t>体系结构</a:t>
            </a:r>
          </a:p>
        </p:txBody>
      </p:sp>
      <p:sp>
        <p:nvSpPr>
          <p:cNvPr id="4" name="Rectangle 28"/>
          <p:cNvSpPr>
            <a:spLocks noChangeArrowheads="1"/>
          </p:cNvSpPr>
          <p:nvPr/>
        </p:nvSpPr>
        <p:spPr bwMode="auto">
          <a:xfrm>
            <a:off x="531818" y="1017985"/>
            <a:ext cx="6015037" cy="3483768"/>
          </a:xfrm>
          <a:prstGeom prst="rect">
            <a:avLst/>
          </a:prstGeom>
          <a:solidFill>
            <a:schemeClr val="bg1">
              <a:lumMod val="95000"/>
            </a:schemeClr>
          </a:solidFill>
          <a:ln w="28575" algn="ctr">
            <a:solidFill>
              <a:srgbClr val="2E75B6"/>
            </a:solidFill>
            <a:prstDash val="dash"/>
            <a:miter lim="800000"/>
          </a:ln>
        </p:spPr>
        <p:txBody>
          <a:bodyPr lIns="13500" tIns="8100" rIns="13500" bIns="8100"/>
          <a:lstStyle/>
          <a:p>
            <a:pPr algn="ctr" defTabSz="914333" eaLnBrk="0" fontAlgn="base" hangingPunct="0">
              <a:spcBef>
                <a:spcPct val="0"/>
              </a:spcBef>
              <a:spcAft>
                <a:spcPct val="0"/>
              </a:spcAft>
              <a:defRPr/>
            </a:pPr>
            <a:endParaRPr lang="en-US" altLang="zh-CN" sz="8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ectangle 27"/>
          <p:cNvSpPr>
            <a:spLocks noChangeArrowheads="1"/>
          </p:cNvSpPr>
          <p:nvPr/>
        </p:nvSpPr>
        <p:spPr bwMode="auto">
          <a:xfrm>
            <a:off x="5040313" y="1416845"/>
            <a:ext cx="1352550" cy="28586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a:ln w="28575" algn="ctr">
            <a:noFill/>
            <a:miter lim="800000"/>
          </a:ln>
          <a:effectLst>
            <a:outerShdw blurRad="101600" sx="103000" sy="103000" algn="ctr" rotWithShape="0">
              <a:prstClr val="black">
                <a:alpha val="40000"/>
              </a:prstClr>
            </a:outerShdw>
          </a:effectLst>
        </p:spPr>
        <p:txBody>
          <a:bodyPr lIns="13500" tIns="8100" rIns="13500" bIns="8100" anchor="ctr"/>
          <a:lstStyle/>
          <a:p>
            <a:pPr algn="ctr" defTabSz="914333" eaLnBrk="0" fontAlgn="base" hangingPunct="0">
              <a:spcBef>
                <a:spcPct val="0"/>
              </a:spcBef>
              <a:spcAft>
                <a:spcPct val="0"/>
              </a:spcAft>
              <a:defRPr/>
            </a:pPr>
            <a:endParaRPr lang="zh-CN" altLang="en-US" sz="15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Rectangle 29"/>
          <p:cNvSpPr>
            <a:spLocks noChangeArrowheads="1"/>
          </p:cNvSpPr>
          <p:nvPr/>
        </p:nvSpPr>
        <p:spPr bwMode="auto">
          <a:xfrm>
            <a:off x="730255" y="3312319"/>
            <a:ext cx="3897313" cy="1156097"/>
          </a:xfrm>
          <a:prstGeom prst="rect">
            <a:avLst/>
          </a:prstGeom>
          <a:gradFill flip="none" rotWithShape="1">
            <a:gsLst>
              <a:gs pos="0">
                <a:schemeClr val="accent6">
                  <a:lumMod val="60000"/>
                  <a:lumOff val="40000"/>
                  <a:tint val="66000"/>
                  <a:satMod val="160000"/>
                </a:schemeClr>
              </a:gs>
              <a:gs pos="59000">
                <a:schemeClr val="accent6">
                  <a:lumMod val="60000"/>
                  <a:lumOff val="40000"/>
                  <a:tint val="44500"/>
                  <a:satMod val="160000"/>
                </a:schemeClr>
              </a:gs>
              <a:gs pos="100000">
                <a:schemeClr val="accent6">
                  <a:lumMod val="60000"/>
                  <a:lumOff val="40000"/>
                  <a:tint val="23500"/>
                  <a:satMod val="160000"/>
                </a:schemeClr>
              </a:gs>
            </a:gsLst>
            <a:lin ang="0" scaled="0"/>
            <a:tileRect/>
          </a:gradFill>
          <a:ln w="28575" algn="ctr">
            <a:noFill/>
            <a:miter lim="800000"/>
          </a:ln>
          <a:effectLst>
            <a:outerShdw blurRad="101600" sx="103000" sy="103000" algn="ctr" rotWithShape="0">
              <a:prstClr val="black">
                <a:alpha val="40000"/>
              </a:prstClr>
            </a:outerShdw>
          </a:effectLst>
        </p:spPr>
        <p:txBody>
          <a:bodyPr lIns="13500" tIns="8100" rIns="13500" bIns="8100" anchor="ctr"/>
          <a:lstStyle/>
          <a:p>
            <a:pPr algn="ctr" defTabSz="914333" eaLnBrk="0" fontAlgn="base" hangingPunct="0">
              <a:spcBef>
                <a:spcPct val="0"/>
              </a:spcBef>
              <a:spcAft>
                <a:spcPct val="0"/>
              </a:spcAft>
              <a:defRPr/>
            </a:pPr>
            <a:endParaRPr lang="zh-CN" altLang="en-US" sz="15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33"/>
          <p:cNvSpPr>
            <a:spLocks noChangeArrowheads="1"/>
          </p:cNvSpPr>
          <p:nvPr/>
        </p:nvSpPr>
        <p:spPr bwMode="gray">
          <a:xfrm>
            <a:off x="5184782" y="1788325"/>
            <a:ext cx="1114425" cy="282179"/>
          </a:xfrm>
          <a:prstGeom prst="rect">
            <a:avLst/>
          </a:prstGeom>
          <a:gradFill flip="none" rotWithShape="1">
            <a:gsLst>
              <a:gs pos="0">
                <a:schemeClr val="accent1">
                  <a:lumMod val="75000"/>
                </a:schemeClr>
              </a:gs>
              <a:gs pos="67000">
                <a:schemeClr val="accent1">
                  <a:lumMod val="75000"/>
                  <a:tint val="44500"/>
                  <a:satMod val="160000"/>
                </a:schemeClr>
              </a:gs>
              <a:gs pos="94000">
                <a:schemeClr val="accent1">
                  <a:lumMod val="75000"/>
                  <a:tint val="23500"/>
                  <a:satMod val="160000"/>
                </a:schemeClr>
              </a:gs>
            </a:gsLst>
            <a:lin ang="2700000" scaled="0"/>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协议转换</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bwMode="auto">
          <a:xfrm>
            <a:off x="5114925" y="1435895"/>
            <a:ext cx="1277938" cy="311619"/>
          </a:xfrm>
          <a:prstGeom prst="rect">
            <a:avLst/>
          </a:prstGeom>
        </p:spPr>
        <p:txBody>
          <a:bodyPr lIns="91434" tIns="45717" rIns="91434" bIns="45717">
            <a:spAutoFit/>
          </a:bodyPr>
          <a:lstStyle/>
          <a:p>
            <a:pPr algn="ctr" defTabSz="914333" eaLnBrk="0" fontAlgn="base" hangingPunct="0">
              <a:spcBef>
                <a:spcPct val="0"/>
              </a:spcBef>
              <a:spcAft>
                <a:spcPct val="0"/>
              </a:spcAft>
              <a:defRPr/>
            </a:pPr>
            <a:r>
              <a:rPr lang="zh-CN" altLang="en-US"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内部商</a:t>
            </a:r>
            <a:r>
              <a:rPr lang="zh-CN" altLang="en-US" sz="14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城</a:t>
            </a:r>
            <a:endParaRPr lang="zh-CN" altLang="en-US"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Rectangle 33"/>
          <p:cNvSpPr>
            <a:spLocks noChangeArrowheads="1"/>
          </p:cNvSpPr>
          <p:nvPr/>
        </p:nvSpPr>
        <p:spPr bwMode="gray">
          <a:xfrm>
            <a:off x="5184782" y="2209806"/>
            <a:ext cx="1114425" cy="282179"/>
          </a:xfrm>
          <a:prstGeom prst="rect">
            <a:avLst/>
          </a:prstGeom>
          <a:gradFill flip="none" rotWithShape="1">
            <a:gsLst>
              <a:gs pos="0">
                <a:schemeClr val="accent1">
                  <a:lumMod val="75000"/>
                </a:schemeClr>
              </a:gs>
              <a:gs pos="67000">
                <a:schemeClr val="accent1">
                  <a:lumMod val="75000"/>
                  <a:tint val="44500"/>
                  <a:satMod val="160000"/>
                </a:schemeClr>
              </a:gs>
              <a:gs pos="94000">
                <a:schemeClr val="accent1">
                  <a:lumMod val="75000"/>
                  <a:tint val="23500"/>
                  <a:satMod val="160000"/>
                </a:schemeClr>
              </a:gs>
            </a:gsLst>
            <a:lin ang="2700000" scaled="0"/>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商品上架</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33"/>
          <p:cNvSpPr>
            <a:spLocks noChangeArrowheads="1"/>
          </p:cNvSpPr>
          <p:nvPr/>
        </p:nvSpPr>
        <p:spPr bwMode="gray">
          <a:xfrm>
            <a:off x="5184782" y="2630097"/>
            <a:ext cx="1114425" cy="283369"/>
          </a:xfrm>
          <a:prstGeom prst="rect">
            <a:avLst/>
          </a:prstGeom>
          <a:gradFill flip="none" rotWithShape="1">
            <a:gsLst>
              <a:gs pos="0">
                <a:schemeClr val="accent1">
                  <a:lumMod val="75000"/>
                </a:schemeClr>
              </a:gs>
              <a:gs pos="67000">
                <a:schemeClr val="accent1">
                  <a:lumMod val="75000"/>
                  <a:tint val="44500"/>
                  <a:satMod val="160000"/>
                </a:schemeClr>
              </a:gs>
              <a:gs pos="94000">
                <a:schemeClr val="accent1">
                  <a:lumMod val="75000"/>
                  <a:tint val="23500"/>
                  <a:satMod val="160000"/>
                </a:schemeClr>
              </a:gs>
            </a:gsLst>
            <a:lin ang="2700000" scaled="0"/>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商品交易</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Rectangle 33"/>
          <p:cNvSpPr>
            <a:spLocks noChangeArrowheads="1"/>
          </p:cNvSpPr>
          <p:nvPr/>
        </p:nvSpPr>
        <p:spPr bwMode="gray">
          <a:xfrm>
            <a:off x="5184782" y="3051579"/>
            <a:ext cx="1114425" cy="283369"/>
          </a:xfrm>
          <a:prstGeom prst="rect">
            <a:avLst/>
          </a:prstGeom>
          <a:gradFill flip="none" rotWithShape="1">
            <a:gsLst>
              <a:gs pos="0">
                <a:schemeClr val="accent1">
                  <a:lumMod val="75000"/>
                </a:schemeClr>
              </a:gs>
              <a:gs pos="67000">
                <a:schemeClr val="accent1">
                  <a:lumMod val="75000"/>
                  <a:tint val="44500"/>
                  <a:satMod val="160000"/>
                </a:schemeClr>
              </a:gs>
              <a:gs pos="94000">
                <a:schemeClr val="accent1">
                  <a:lumMod val="75000"/>
                  <a:tint val="23500"/>
                  <a:satMod val="160000"/>
                </a:schemeClr>
              </a:gs>
            </a:gsLst>
            <a:lin ang="2700000" scaled="0"/>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订单结算</a:t>
            </a:r>
          </a:p>
        </p:txBody>
      </p:sp>
      <p:sp>
        <p:nvSpPr>
          <p:cNvPr id="12" name="Rectangle 33"/>
          <p:cNvSpPr>
            <a:spLocks noChangeArrowheads="1"/>
          </p:cNvSpPr>
          <p:nvPr/>
        </p:nvSpPr>
        <p:spPr bwMode="gray">
          <a:xfrm>
            <a:off x="5184782" y="3473054"/>
            <a:ext cx="1114425" cy="282177"/>
          </a:xfrm>
          <a:prstGeom prst="rect">
            <a:avLst/>
          </a:prstGeom>
          <a:gradFill flip="none" rotWithShape="1">
            <a:gsLst>
              <a:gs pos="0">
                <a:schemeClr val="accent1">
                  <a:lumMod val="75000"/>
                </a:schemeClr>
              </a:gs>
              <a:gs pos="67000">
                <a:schemeClr val="accent1">
                  <a:lumMod val="75000"/>
                  <a:tint val="44500"/>
                  <a:satMod val="160000"/>
                </a:schemeClr>
              </a:gs>
              <a:gs pos="94000">
                <a:schemeClr val="accent1">
                  <a:lumMod val="75000"/>
                  <a:tint val="23500"/>
                  <a:satMod val="160000"/>
                </a:schemeClr>
              </a:gs>
            </a:gsLst>
            <a:lin ang="2700000" scaled="0"/>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实物库存管理</a:t>
            </a:r>
          </a:p>
        </p:txBody>
      </p:sp>
      <p:sp>
        <p:nvSpPr>
          <p:cNvPr id="13" name="Rectangle 33"/>
          <p:cNvSpPr>
            <a:spLocks noChangeArrowheads="1"/>
          </p:cNvSpPr>
          <p:nvPr/>
        </p:nvSpPr>
        <p:spPr bwMode="gray">
          <a:xfrm>
            <a:off x="5184782" y="3894536"/>
            <a:ext cx="1114425" cy="282177"/>
          </a:xfrm>
          <a:prstGeom prst="rect">
            <a:avLst/>
          </a:prstGeom>
          <a:gradFill flip="none" rotWithShape="1">
            <a:gsLst>
              <a:gs pos="0">
                <a:schemeClr val="accent1">
                  <a:lumMod val="75000"/>
                </a:schemeClr>
              </a:gs>
              <a:gs pos="67000">
                <a:schemeClr val="accent1">
                  <a:lumMod val="75000"/>
                  <a:tint val="44500"/>
                  <a:satMod val="160000"/>
                </a:schemeClr>
              </a:gs>
              <a:gs pos="94000">
                <a:schemeClr val="accent1">
                  <a:lumMod val="75000"/>
                  <a:tint val="23500"/>
                  <a:satMod val="160000"/>
                </a:schemeClr>
              </a:gs>
            </a:gsLst>
            <a:lin ang="2700000" scaled="0"/>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电商接口</a:t>
            </a:r>
          </a:p>
        </p:txBody>
      </p:sp>
      <p:sp>
        <p:nvSpPr>
          <p:cNvPr id="14" name="Rectangle 35"/>
          <p:cNvSpPr>
            <a:spLocks noChangeArrowheads="1"/>
          </p:cNvSpPr>
          <p:nvPr/>
        </p:nvSpPr>
        <p:spPr bwMode="gray">
          <a:xfrm>
            <a:off x="831852" y="3631406"/>
            <a:ext cx="1163638" cy="334566"/>
          </a:xfrm>
          <a:prstGeom prst="rect">
            <a:avLst/>
          </a:prstGeom>
          <a:gradFill flip="none" rotWithShape="1">
            <a:gsLst>
              <a:gs pos="0">
                <a:schemeClr val="accent6">
                  <a:lumMod val="75000"/>
                </a:schemeClr>
              </a:gs>
              <a:gs pos="79000">
                <a:schemeClr val="accent6">
                  <a:lumMod val="75000"/>
                  <a:tint val="44500"/>
                  <a:satMod val="160000"/>
                </a:schemeClr>
              </a:gs>
              <a:gs pos="100000">
                <a:schemeClr val="accent6">
                  <a:lumMod val="75000"/>
                  <a:tint val="23500"/>
                  <a:satMod val="160000"/>
                </a:schemeClr>
              </a:gs>
            </a:gsLst>
            <a:lin ang="2700000" scaled="1"/>
            <a:tileRect/>
          </a:gradFill>
          <a:ln>
            <a:solidFill>
              <a:schemeClr val="bg1">
                <a:lumMod val="65000"/>
              </a:schemeClr>
            </a:solidFill>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rPr>
              <a:t>公告公示信息</a:t>
            </a:r>
          </a:p>
        </p:txBody>
      </p:sp>
      <p:sp>
        <p:nvSpPr>
          <p:cNvPr id="15" name="Rectangle 37"/>
          <p:cNvSpPr>
            <a:spLocks noChangeArrowheads="1"/>
          </p:cNvSpPr>
          <p:nvPr/>
        </p:nvSpPr>
        <p:spPr bwMode="gray">
          <a:xfrm>
            <a:off x="2092331" y="3630223"/>
            <a:ext cx="1165225" cy="334565"/>
          </a:xfrm>
          <a:prstGeom prst="rect">
            <a:avLst/>
          </a:prstGeom>
          <a:gradFill flip="none" rotWithShape="1">
            <a:gsLst>
              <a:gs pos="0">
                <a:schemeClr val="accent6">
                  <a:lumMod val="75000"/>
                </a:schemeClr>
              </a:gs>
              <a:gs pos="79000">
                <a:schemeClr val="accent6">
                  <a:lumMod val="75000"/>
                  <a:tint val="44500"/>
                  <a:satMod val="160000"/>
                </a:schemeClr>
              </a:gs>
              <a:gs pos="100000">
                <a:schemeClr val="accent6">
                  <a:lumMod val="75000"/>
                  <a:tint val="23500"/>
                  <a:satMod val="160000"/>
                </a:schemeClr>
              </a:gs>
            </a:gsLst>
            <a:lin ang="2700000" scaled="1"/>
            <a:tileRect/>
          </a:gradFill>
          <a:ln>
            <a:solidFill>
              <a:schemeClr val="bg1">
                <a:lumMod val="65000"/>
              </a:schemeClr>
            </a:solidFill>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rPr>
              <a:t>供应商信息准入</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16" name="Rectangle 38"/>
          <p:cNvSpPr>
            <a:spLocks noChangeArrowheads="1"/>
          </p:cNvSpPr>
          <p:nvPr/>
        </p:nvSpPr>
        <p:spPr bwMode="gray">
          <a:xfrm>
            <a:off x="3354395" y="3632604"/>
            <a:ext cx="1163637" cy="334565"/>
          </a:xfrm>
          <a:prstGeom prst="rect">
            <a:avLst/>
          </a:prstGeom>
          <a:gradFill flip="none" rotWithShape="1">
            <a:gsLst>
              <a:gs pos="0">
                <a:schemeClr val="accent6">
                  <a:lumMod val="75000"/>
                </a:schemeClr>
              </a:gs>
              <a:gs pos="79000">
                <a:schemeClr val="accent6">
                  <a:lumMod val="75000"/>
                  <a:tint val="44500"/>
                  <a:satMod val="160000"/>
                </a:schemeClr>
              </a:gs>
              <a:gs pos="100000">
                <a:schemeClr val="accent6">
                  <a:lumMod val="75000"/>
                  <a:tint val="23500"/>
                  <a:satMod val="160000"/>
                </a:schemeClr>
              </a:gs>
            </a:gsLst>
            <a:lin ang="2700000" scaled="1"/>
            <a:tileRect/>
          </a:gradFill>
          <a:ln>
            <a:solidFill>
              <a:schemeClr val="bg1">
                <a:lumMod val="65000"/>
              </a:schemeClr>
            </a:solid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rPr>
              <a:t>供应商库</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2140122" y="3339704"/>
            <a:ext cx="1082336" cy="307771"/>
          </a:xfrm>
          <a:prstGeom prst="rect">
            <a:avLst/>
          </a:prstGeom>
        </p:spPr>
        <p:txBody>
          <a:bodyPr wrap="none" lIns="91434" tIns="45717" rIns="91434" bIns="45717">
            <a:spAutoFit/>
          </a:bodyPr>
          <a:lstStyle/>
          <a:p>
            <a:pPr algn="ctr" defTabSz="914333" eaLnBrk="0" fontAlgn="base" hangingPunct="0">
              <a:spcBef>
                <a:spcPct val="0"/>
              </a:spcBef>
              <a:spcAft>
                <a:spcPct val="0"/>
              </a:spcAft>
              <a:defRPr/>
            </a:pPr>
            <a:r>
              <a:rPr lang="zh-CN" altLang="en-US"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供应</a:t>
            </a:r>
            <a:r>
              <a:rPr lang="zh-CN" altLang="en-US" sz="14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商门户</a:t>
            </a:r>
            <a:endParaRPr lang="zh-CN" altLang="en-US"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89"/>
          <p:cNvSpPr>
            <a:spLocks noChangeArrowheads="1"/>
          </p:cNvSpPr>
          <p:nvPr/>
        </p:nvSpPr>
        <p:spPr bwMode="auto">
          <a:xfrm>
            <a:off x="2481627" y="1074191"/>
            <a:ext cx="2339836" cy="323165"/>
          </a:xfrm>
          <a:prstGeom prst="rect">
            <a:avLst/>
          </a:prstGeom>
          <a:noFill/>
          <a:ln w="9525">
            <a:noFill/>
            <a:miter lim="800000"/>
          </a:ln>
        </p:spPr>
        <p:txBody>
          <a:bodyPr lIns="91434" tIns="45717" rIns="91434" bIns="45717">
            <a:spAutoFit/>
          </a:bodyPr>
          <a:lstStyle/>
          <a:p>
            <a:pPr algn="ctr" defTabSz="914333" eaLnBrk="0" fontAlgn="base" hangingPunct="0">
              <a:spcBef>
                <a:spcPct val="0"/>
              </a:spcBef>
              <a:spcAft>
                <a:spcPct val="0"/>
              </a:spcAft>
            </a:pPr>
            <a:r>
              <a:rPr lang="zh-CN" altLang="en-US" sz="1500" b="1" dirty="0"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电子商城产品</a:t>
            </a:r>
            <a:endParaRPr lang="zh-CN" altLang="en-US" sz="15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上下箭头 18"/>
          <p:cNvSpPr/>
          <p:nvPr/>
        </p:nvSpPr>
        <p:spPr bwMode="gray">
          <a:xfrm rot="5400000">
            <a:off x="6626630" y="1283495"/>
            <a:ext cx="211931" cy="342900"/>
          </a:xfrm>
          <a:prstGeom prst="upDownArrow">
            <a:avLst/>
          </a:prstGeom>
          <a:solidFill>
            <a:schemeClr val="bg1">
              <a:lumMod val="50000"/>
            </a:schemeClr>
          </a:solidFill>
          <a:ln w="28575">
            <a:noFill/>
            <a:round/>
          </a:ln>
          <a:effectLst>
            <a:outerShdw blurRad="50800" dist="38100" dir="2700000" algn="tl" rotWithShape="0">
              <a:prstClr val="black">
                <a:alpha val="40000"/>
              </a:prstClr>
            </a:outerShdw>
          </a:effectLst>
        </p:spPr>
        <p:txBody>
          <a:bodyPr wrap="none" lIns="91434" tIns="45717" rIns="91434" bIns="45717" anchor="ctr">
            <a:flatTx/>
          </a:bodyPr>
          <a:lstStyle/>
          <a:p>
            <a:pPr defTabSz="914333" eaLnBrk="0" fontAlgn="base" hangingPunct="0">
              <a:spcBef>
                <a:spcPct val="0"/>
              </a:spcBef>
              <a:spcAft>
                <a:spcPct val="0"/>
              </a:spcAft>
              <a:defRPr/>
            </a:pPr>
            <a:endParaRPr lang="zh-CN" altLang="en-US" sz="1100" b="1">
              <a:solidFill>
                <a:prstClr val="black"/>
              </a:solidFill>
              <a:latin typeface="Arial" panose="020B0604020202020204" pitchFamily="34" charset="0"/>
            </a:endParaRPr>
          </a:p>
        </p:txBody>
      </p:sp>
      <p:sp>
        <p:nvSpPr>
          <p:cNvPr id="20" name="Rectangle 28"/>
          <p:cNvSpPr>
            <a:spLocks noChangeArrowheads="1"/>
          </p:cNvSpPr>
          <p:nvPr/>
        </p:nvSpPr>
        <p:spPr bwMode="auto">
          <a:xfrm>
            <a:off x="730255" y="1553765"/>
            <a:ext cx="3906837" cy="1273968"/>
          </a:xfrm>
          <a:prstGeom prst="rect">
            <a:avLst/>
          </a:prstGeom>
          <a:solidFill>
            <a:srgbClr val="A9A1C8"/>
          </a:solidFill>
          <a:ln w="28575" algn="ctr">
            <a:solidFill>
              <a:srgbClr val="FF0000"/>
            </a:solidFill>
            <a:miter lim="800000"/>
          </a:ln>
          <a:effectLst>
            <a:outerShdw blurRad="101600" sx="103000" sy="103000" algn="ctr" rotWithShape="0">
              <a:prstClr val="black">
                <a:alpha val="40000"/>
              </a:prstClr>
            </a:outerShdw>
          </a:effectLst>
        </p:spPr>
        <p:txBody>
          <a:bodyPr lIns="13500" tIns="8100" rIns="13500" bIns="8100" anchor="ctr"/>
          <a:lstStyle/>
          <a:p>
            <a:pPr algn="ctr" defTabSz="914333" eaLnBrk="0" fontAlgn="base" hangingPunct="0">
              <a:spcBef>
                <a:spcPct val="0"/>
              </a:spcBef>
              <a:spcAft>
                <a:spcPct val="0"/>
              </a:spcAft>
              <a:defRPr/>
            </a:pPr>
            <a:endParaRPr lang="zh-CN" altLang="en-US" sz="15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Rectangle 33"/>
          <p:cNvSpPr>
            <a:spLocks noChangeArrowheads="1"/>
          </p:cNvSpPr>
          <p:nvPr/>
        </p:nvSpPr>
        <p:spPr bwMode="gray">
          <a:xfrm>
            <a:off x="4019556" y="1881785"/>
            <a:ext cx="544513" cy="374451"/>
          </a:xfrm>
          <a:prstGeom prst="rect">
            <a:avLst/>
          </a:prstGeom>
          <a:gradFill flip="none" rotWithShape="1">
            <a:gsLst>
              <a:gs pos="0">
                <a:schemeClr val="accent2">
                  <a:lumMod val="75000"/>
                </a:schemeClr>
              </a:gs>
              <a:gs pos="78000">
                <a:schemeClr val="accent2">
                  <a:lumMod val="75000"/>
                  <a:tint val="44500"/>
                  <a:satMod val="160000"/>
                </a:schemeClr>
              </a:gs>
              <a:gs pos="100000">
                <a:schemeClr val="accent2">
                  <a:lumMod val="75000"/>
                  <a:tint val="23500"/>
                  <a:satMod val="160000"/>
                </a:scheme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采购结果</a:t>
            </a:r>
          </a:p>
        </p:txBody>
      </p:sp>
      <p:sp>
        <p:nvSpPr>
          <p:cNvPr id="26" name="Rectangle 33"/>
          <p:cNvSpPr>
            <a:spLocks noChangeArrowheads="1"/>
          </p:cNvSpPr>
          <p:nvPr/>
        </p:nvSpPr>
        <p:spPr bwMode="gray">
          <a:xfrm>
            <a:off x="4019551" y="2336010"/>
            <a:ext cx="544514" cy="423863"/>
          </a:xfrm>
          <a:prstGeom prst="rect">
            <a:avLst/>
          </a:prstGeom>
          <a:gradFill flip="none" rotWithShape="1">
            <a:gsLst>
              <a:gs pos="0">
                <a:schemeClr val="accent2">
                  <a:lumMod val="75000"/>
                </a:schemeClr>
              </a:gs>
              <a:gs pos="78000">
                <a:schemeClr val="accent2">
                  <a:lumMod val="75000"/>
                  <a:tint val="44500"/>
                  <a:satMod val="160000"/>
                </a:schemeClr>
              </a:gs>
              <a:gs pos="100000">
                <a:schemeClr val="accent2">
                  <a:lumMod val="75000"/>
                  <a:tint val="23500"/>
                  <a:satMod val="160000"/>
                </a:scheme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合同</a:t>
            </a:r>
            <a:r>
              <a:rPr lang="en-US" altLang="zh-CN"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协议</a:t>
            </a:r>
          </a:p>
        </p:txBody>
      </p:sp>
      <p:sp>
        <p:nvSpPr>
          <p:cNvPr id="31" name="右箭头 30"/>
          <p:cNvSpPr/>
          <p:nvPr/>
        </p:nvSpPr>
        <p:spPr bwMode="gray">
          <a:xfrm>
            <a:off x="4637098" y="2100269"/>
            <a:ext cx="327025" cy="201217"/>
          </a:xfrm>
          <a:prstGeom prst="rightArrow">
            <a:avLst/>
          </a:prstGeom>
          <a:solidFill>
            <a:schemeClr val="bg1">
              <a:lumMod val="50000"/>
            </a:schemeClr>
          </a:solidFill>
          <a:ln w="28575">
            <a:noFill/>
            <a:round/>
          </a:ln>
          <a:effectLst>
            <a:outerShdw blurRad="50800" dist="38100" dir="2700000" algn="tl" rotWithShape="0">
              <a:prstClr val="black">
                <a:alpha val="40000"/>
              </a:prstClr>
            </a:outerShdw>
          </a:effectLst>
        </p:spPr>
        <p:txBody>
          <a:bodyPr wrap="none" lIns="91434" tIns="45717" rIns="91434" bIns="45717" anchor="ctr">
            <a:flatTx/>
          </a:bodyPr>
          <a:lstStyle/>
          <a:p>
            <a:pPr defTabSz="914333" eaLnBrk="0" fontAlgn="base" hangingPunct="0">
              <a:spcBef>
                <a:spcPct val="0"/>
              </a:spcBef>
              <a:spcAft>
                <a:spcPct val="0"/>
              </a:spcAft>
              <a:defRPr/>
            </a:pPr>
            <a:endParaRPr lang="zh-CN" altLang="en-US" sz="1100" b="1">
              <a:solidFill>
                <a:prstClr val="black"/>
              </a:solidFill>
              <a:latin typeface="Arial" panose="020B0604020202020204" pitchFamily="34" charset="0"/>
            </a:endParaRPr>
          </a:p>
        </p:txBody>
      </p:sp>
      <p:sp>
        <p:nvSpPr>
          <p:cNvPr id="32" name="Rectangle 79"/>
          <p:cNvSpPr>
            <a:spLocks noChangeArrowheads="1"/>
          </p:cNvSpPr>
          <p:nvPr/>
        </p:nvSpPr>
        <p:spPr bwMode="gray">
          <a:xfrm>
            <a:off x="6964366" y="2951566"/>
            <a:ext cx="1620837" cy="1654969"/>
          </a:xfrm>
          <a:prstGeom prst="rect">
            <a:avLst/>
          </a:prstGeom>
          <a:solidFill>
            <a:schemeClr val="accent4">
              <a:lumMod val="20000"/>
              <a:lumOff val="80000"/>
            </a:schemeClr>
          </a:solidFill>
          <a:ln w="28575">
            <a:solidFill>
              <a:srgbClr val="D67839"/>
            </a:solidFill>
            <a:prstDash val="solid"/>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33" name="Rectangle 79"/>
          <p:cNvSpPr>
            <a:spLocks noChangeArrowheads="1"/>
          </p:cNvSpPr>
          <p:nvPr/>
        </p:nvSpPr>
        <p:spPr bwMode="gray">
          <a:xfrm>
            <a:off x="7253289" y="3026569"/>
            <a:ext cx="1090612" cy="285750"/>
          </a:xfrm>
          <a:prstGeom prst="rect">
            <a:avLst/>
          </a:prstGeom>
          <a:solidFill>
            <a:schemeClr val="accent1"/>
          </a:solidFill>
          <a:ln>
            <a:no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smtClean="0">
                <a:solidFill>
                  <a:srgbClr val="1C1C1C"/>
                </a:solidFill>
                <a:latin typeface="微软雅黑" panose="020B0503020204020204" pitchFamily="34" charset="-122"/>
                <a:ea typeface="微软雅黑" panose="020B0503020204020204" pitchFamily="34" charset="-122"/>
              </a:rPr>
              <a:t>企业门户</a:t>
            </a: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34" name="Rectangle 79"/>
          <p:cNvSpPr>
            <a:spLocks noChangeArrowheads="1"/>
          </p:cNvSpPr>
          <p:nvPr/>
        </p:nvSpPr>
        <p:spPr bwMode="gray">
          <a:xfrm>
            <a:off x="7253289" y="3437335"/>
            <a:ext cx="1090612" cy="285750"/>
          </a:xfrm>
          <a:prstGeom prst="rect">
            <a:avLst/>
          </a:prstGeom>
          <a:solidFill>
            <a:schemeClr val="accent1"/>
          </a:solidFill>
          <a:ln>
            <a:noFill/>
          </a:ln>
        </p:spPr>
        <p:txBody>
          <a:bodyPr lIns="91434" tIns="13500" rIns="91434" bIns="68576" anchor="ctr" anchorCtr="1"/>
          <a:lstStyle/>
          <a:p>
            <a:pPr algn="ctr" defTabSz="914333" fontAlgn="base">
              <a:spcBef>
                <a:spcPct val="0"/>
              </a:spcBef>
              <a:spcAft>
                <a:spcPct val="0"/>
              </a:spcAft>
            </a:pPr>
            <a:r>
              <a:rPr lang="en-US" altLang="zh-CN" sz="1100" b="1" dirty="0">
                <a:solidFill>
                  <a:srgbClr val="1C1C1C"/>
                </a:solidFill>
                <a:latin typeface="微软雅黑" panose="020B0503020204020204" pitchFamily="34" charset="-122"/>
                <a:ea typeface="微软雅黑" panose="020B0503020204020204" pitchFamily="34" charset="-122"/>
              </a:rPr>
              <a:t>ERP</a:t>
            </a:r>
            <a:r>
              <a:rPr lang="zh-CN" altLang="en-US" sz="1100" b="1" dirty="0">
                <a:solidFill>
                  <a:srgbClr val="1C1C1C"/>
                </a:solidFill>
                <a:latin typeface="微软雅黑" panose="020B0503020204020204" pitchFamily="34" charset="-122"/>
                <a:ea typeface="微软雅黑" panose="020B0503020204020204" pitchFamily="34" charset="-122"/>
              </a:rPr>
              <a:t>主数据</a:t>
            </a:r>
          </a:p>
        </p:txBody>
      </p:sp>
      <p:sp>
        <p:nvSpPr>
          <p:cNvPr id="35" name="Rectangle 79"/>
          <p:cNvSpPr>
            <a:spLocks noChangeArrowheads="1"/>
          </p:cNvSpPr>
          <p:nvPr/>
        </p:nvSpPr>
        <p:spPr bwMode="gray">
          <a:xfrm>
            <a:off x="7253289" y="3846910"/>
            <a:ext cx="1090612" cy="286940"/>
          </a:xfrm>
          <a:prstGeom prst="rect">
            <a:avLst/>
          </a:prstGeom>
          <a:solidFill>
            <a:schemeClr val="accent1"/>
          </a:solidFill>
          <a:ln>
            <a:no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smtClean="0">
                <a:solidFill>
                  <a:srgbClr val="1C1C1C"/>
                </a:solidFill>
                <a:latin typeface="微软雅黑" panose="020B0503020204020204" pitchFamily="34" charset="-122"/>
                <a:ea typeface="微软雅黑" panose="020B0503020204020204" pitchFamily="34" charset="-122"/>
              </a:rPr>
              <a:t>报账结算</a:t>
            </a: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36" name="Rectangle 79"/>
          <p:cNvSpPr>
            <a:spLocks noChangeArrowheads="1"/>
          </p:cNvSpPr>
          <p:nvPr/>
        </p:nvSpPr>
        <p:spPr bwMode="gray">
          <a:xfrm>
            <a:off x="7254880" y="4254104"/>
            <a:ext cx="1089025" cy="285750"/>
          </a:xfrm>
          <a:prstGeom prst="rect">
            <a:avLst/>
          </a:prstGeom>
          <a:solidFill>
            <a:schemeClr val="accent1"/>
          </a:solidFill>
          <a:ln>
            <a:no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smtClean="0">
                <a:solidFill>
                  <a:srgbClr val="1C1C1C"/>
                </a:solidFill>
                <a:latin typeface="微软雅黑" panose="020B0503020204020204" pitchFamily="34" charset="-122"/>
                <a:ea typeface="微软雅黑" panose="020B0503020204020204" pitchFamily="34" charset="-122"/>
              </a:rPr>
              <a:t>合同系统</a:t>
            </a: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37" name="矩形 36"/>
          <p:cNvSpPr/>
          <p:nvPr/>
        </p:nvSpPr>
        <p:spPr bwMode="auto">
          <a:xfrm>
            <a:off x="6481772" y="2662240"/>
            <a:ext cx="458787" cy="969492"/>
          </a:xfrm>
          <a:prstGeom prst="rect">
            <a:avLst/>
          </a:prstGeom>
        </p:spPr>
        <p:txBody>
          <a:bodyPr lIns="91434" tIns="45717" rIns="91434" bIns="45717">
            <a:spAutoFit/>
          </a:bodyPr>
          <a:lstStyle/>
          <a:p>
            <a:pPr algn="ctr" defTabSz="914333" eaLnBrk="0" fontAlgn="base" hangingPunct="0">
              <a:spcBef>
                <a:spcPct val="0"/>
              </a:spcBef>
              <a:spcAft>
                <a:spcPct val="0"/>
              </a:spcAft>
              <a:defRPr/>
            </a:pPr>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信息传递</a:t>
            </a:r>
          </a:p>
        </p:txBody>
      </p:sp>
      <p:sp>
        <p:nvSpPr>
          <p:cNvPr id="38" name="矩形 37"/>
          <p:cNvSpPr/>
          <p:nvPr/>
        </p:nvSpPr>
        <p:spPr bwMode="auto">
          <a:xfrm>
            <a:off x="7059613" y="2699147"/>
            <a:ext cx="1477962" cy="311619"/>
          </a:xfrm>
          <a:prstGeom prst="rect">
            <a:avLst/>
          </a:prstGeom>
        </p:spPr>
        <p:txBody>
          <a:bodyPr lIns="91434" tIns="45717" rIns="91434" bIns="45717">
            <a:spAutoFit/>
          </a:bodyPr>
          <a:lstStyle/>
          <a:p>
            <a:pPr algn="ctr" defTabSz="914333" eaLnBrk="0" fontAlgn="base" hangingPunct="0">
              <a:spcBef>
                <a:spcPct val="0"/>
              </a:spcBef>
              <a:spcAft>
                <a:spcPct val="0"/>
              </a:spcAft>
              <a:defRPr/>
            </a:pPr>
            <a:r>
              <a:rPr lang="zh-CN" altLang="en-US" sz="1400" b="1" dirty="0">
                <a:solidFill>
                  <a:srgbClr val="1C1C1C"/>
                </a:solidFill>
                <a:latin typeface="微软雅黑" panose="020B0503020204020204" pitchFamily="34" charset="-122"/>
                <a:ea typeface="微软雅黑" panose="020B0503020204020204" pitchFamily="34" charset="-122"/>
                <a:cs typeface="Arial" panose="020B0604020202020204" pitchFamily="34" charset="0"/>
              </a:rPr>
              <a:t>内部系统</a:t>
            </a:r>
          </a:p>
        </p:txBody>
      </p:sp>
      <p:sp>
        <p:nvSpPr>
          <p:cNvPr id="39" name="上下箭头 38"/>
          <p:cNvSpPr/>
          <p:nvPr/>
        </p:nvSpPr>
        <p:spPr bwMode="gray">
          <a:xfrm rot="5400000">
            <a:off x="4697216" y="3571280"/>
            <a:ext cx="213122" cy="342900"/>
          </a:xfrm>
          <a:prstGeom prst="upDownArrow">
            <a:avLst/>
          </a:prstGeom>
          <a:solidFill>
            <a:schemeClr val="bg1">
              <a:lumMod val="50000"/>
            </a:schemeClr>
          </a:solidFill>
          <a:ln w="28575">
            <a:noFill/>
            <a:round/>
          </a:ln>
          <a:effectLst>
            <a:outerShdw blurRad="50800" dist="38100" dir="2700000" algn="tl" rotWithShape="0">
              <a:prstClr val="black">
                <a:alpha val="40000"/>
              </a:prstClr>
            </a:outerShdw>
          </a:effectLst>
        </p:spPr>
        <p:txBody>
          <a:bodyPr wrap="none" lIns="91434" tIns="45717" rIns="91434" bIns="45717" anchor="ctr">
            <a:flatTx/>
          </a:bodyPr>
          <a:lstStyle/>
          <a:p>
            <a:pPr defTabSz="914333" eaLnBrk="0" fontAlgn="base" hangingPunct="0">
              <a:spcBef>
                <a:spcPct val="0"/>
              </a:spcBef>
              <a:spcAft>
                <a:spcPct val="0"/>
              </a:spcAft>
              <a:defRPr/>
            </a:pPr>
            <a:endParaRPr lang="zh-CN" altLang="en-US" sz="1100" b="1">
              <a:solidFill>
                <a:prstClr val="black"/>
              </a:solidFill>
              <a:latin typeface="Arial" panose="020B0604020202020204" pitchFamily="34" charset="0"/>
            </a:endParaRPr>
          </a:p>
        </p:txBody>
      </p:sp>
      <p:sp>
        <p:nvSpPr>
          <p:cNvPr id="40" name="上下箭头 39"/>
          <p:cNvSpPr/>
          <p:nvPr/>
        </p:nvSpPr>
        <p:spPr bwMode="gray">
          <a:xfrm>
            <a:off x="3190071" y="2849167"/>
            <a:ext cx="260350" cy="517922"/>
          </a:xfrm>
          <a:prstGeom prst="upDownArrow">
            <a:avLst/>
          </a:prstGeom>
          <a:solidFill>
            <a:schemeClr val="bg1">
              <a:lumMod val="50000"/>
            </a:schemeClr>
          </a:solidFill>
          <a:ln w="28575">
            <a:noFill/>
            <a:round/>
          </a:ln>
          <a:effectLst>
            <a:outerShdw blurRad="50800" dist="38100" dir="2700000" algn="tl" rotWithShape="0">
              <a:prstClr val="black">
                <a:alpha val="40000"/>
              </a:prstClr>
            </a:outerShdw>
          </a:effectLst>
        </p:spPr>
        <p:txBody>
          <a:bodyPr wrap="none" lIns="91434" tIns="45717" rIns="91434" bIns="45717" anchor="ctr">
            <a:flatTx/>
          </a:bodyPr>
          <a:lstStyle/>
          <a:p>
            <a:pPr defTabSz="914333" eaLnBrk="0" fontAlgn="base" hangingPunct="0">
              <a:spcBef>
                <a:spcPct val="0"/>
              </a:spcBef>
              <a:spcAft>
                <a:spcPct val="0"/>
              </a:spcAft>
              <a:defRPr/>
            </a:pPr>
            <a:endParaRPr lang="zh-CN" altLang="en-US" sz="1100" b="1">
              <a:solidFill>
                <a:prstClr val="black"/>
              </a:solidFill>
              <a:latin typeface="Arial" panose="020B0604020202020204" pitchFamily="34" charset="0"/>
            </a:endParaRPr>
          </a:p>
        </p:txBody>
      </p:sp>
      <p:sp>
        <p:nvSpPr>
          <p:cNvPr id="41" name="Rectangle 33"/>
          <p:cNvSpPr>
            <a:spLocks noChangeArrowheads="1"/>
          </p:cNvSpPr>
          <p:nvPr/>
        </p:nvSpPr>
        <p:spPr bwMode="gray">
          <a:xfrm>
            <a:off x="2226865" y="1862780"/>
            <a:ext cx="751682" cy="24765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公开招标</a:t>
            </a:r>
          </a:p>
        </p:txBody>
      </p:sp>
      <p:sp>
        <p:nvSpPr>
          <p:cNvPr id="43" name="Rectangle 33"/>
          <p:cNvSpPr>
            <a:spLocks noChangeArrowheads="1"/>
          </p:cNvSpPr>
          <p:nvPr/>
        </p:nvSpPr>
        <p:spPr bwMode="gray">
          <a:xfrm>
            <a:off x="2238375" y="2166346"/>
            <a:ext cx="747712" cy="24884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邀请招标</a:t>
            </a:r>
          </a:p>
        </p:txBody>
      </p:sp>
      <p:sp>
        <p:nvSpPr>
          <p:cNvPr id="46" name="矩形 45"/>
          <p:cNvSpPr/>
          <p:nvPr/>
        </p:nvSpPr>
        <p:spPr bwMode="auto">
          <a:xfrm>
            <a:off x="1538297" y="1539482"/>
            <a:ext cx="1912934" cy="311619"/>
          </a:xfrm>
          <a:prstGeom prst="rect">
            <a:avLst/>
          </a:prstGeom>
        </p:spPr>
        <p:txBody>
          <a:bodyPr wrap="square" lIns="91434" tIns="45717" rIns="91434" bIns="45717">
            <a:spAutoFit/>
          </a:bodyPr>
          <a:lstStyle/>
          <a:p>
            <a:pPr algn="ctr" defTabSz="914333" eaLnBrk="0" fontAlgn="base" hangingPunct="0">
              <a:spcBef>
                <a:spcPct val="0"/>
              </a:spcBef>
              <a:spcAft>
                <a:spcPct val="0"/>
              </a:spcAft>
              <a:defRPr/>
            </a:pPr>
            <a:r>
              <a:rPr lang="zh-CN" altLang="en-US" sz="1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电子招</a:t>
            </a:r>
            <a:r>
              <a:rPr lang="zh-CN" altLang="en-US" sz="1400" b="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投标交易</a:t>
            </a:r>
            <a:endParaRPr lang="zh-CN" altLang="en-US" sz="14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上下箭头 46"/>
          <p:cNvSpPr/>
          <p:nvPr/>
        </p:nvSpPr>
        <p:spPr bwMode="gray">
          <a:xfrm>
            <a:off x="942975" y="2849190"/>
            <a:ext cx="260350" cy="520282"/>
          </a:xfrm>
          <a:prstGeom prst="upDownArrow">
            <a:avLst/>
          </a:prstGeom>
          <a:solidFill>
            <a:schemeClr val="bg1">
              <a:lumMod val="50000"/>
            </a:schemeClr>
          </a:solidFill>
          <a:ln w="28575">
            <a:noFill/>
            <a:round/>
          </a:ln>
          <a:effectLst>
            <a:outerShdw blurRad="50800" dist="38100" dir="2700000" algn="tl" rotWithShape="0">
              <a:prstClr val="black">
                <a:alpha val="40000"/>
              </a:prstClr>
            </a:outerShdw>
          </a:effectLst>
        </p:spPr>
        <p:txBody>
          <a:bodyPr wrap="none" lIns="91434" tIns="45717" rIns="91434" bIns="45717" anchor="ctr">
            <a:flatTx/>
          </a:bodyPr>
          <a:lstStyle/>
          <a:p>
            <a:pPr defTabSz="914333" eaLnBrk="0" fontAlgn="base" hangingPunct="0">
              <a:spcBef>
                <a:spcPct val="0"/>
              </a:spcBef>
              <a:spcAft>
                <a:spcPct val="0"/>
              </a:spcAft>
              <a:defRPr/>
            </a:pPr>
            <a:endParaRPr lang="zh-CN" altLang="en-US" sz="1100" b="1">
              <a:solidFill>
                <a:prstClr val="black"/>
              </a:solidFill>
              <a:latin typeface="Arial" panose="020B0604020202020204" pitchFamily="34" charset="0"/>
            </a:endParaRPr>
          </a:p>
        </p:txBody>
      </p:sp>
      <p:sp>
        <p:nvSpPr>
          <p:cNvPr id="48" name="Rectangle 79"/>
          <p:cNvSpPr>
            <a:spLocks noChangeArrowheads="1"/>
          </p:cNvSpPr>
          <p:nvPr/>
        </p:nvSpPr>
        <p:spPr bwMode="gray">
          <a:xfrm>
            <a:off x="6948497" y="1023944"/>
            <a:ext cx="1620837" cy="1654969"/>
          </a:xfrm>
          <a:prstGeom prst="rect">
            <a:avLst/>
          </a:prstGeom>
          <a:solidFill>
            <a:schemeClr val="accent6">
              <a:lumMod val="20000"/>
              <a:lumOff val="80000"/>
            </a:schemeClr>
          </a:solidFill>
          <a:ln w="28575">
            <a:solidFill>
              <a:srgbClr val="D67839"/>
            </a:solidFill>
            <a:prstDash val="solid"/>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49" name="Rectangle 79"/>
          <p:cNvSpPr>
            <a:spLocks noChangeArrowheads="1"/>
          </p:cNvSpPr>
          <p:nvPr/>
        </p:nvSpPr>
        <p:spPr bwMode="gray">
          <a:xfrm>
            <a:off x="7146927" y="1120379"/>
            <a:ext cx="1258888" cy="265509"/>
          </a:xfrm>
          <a:prstGeom prst="rect">
            <a:avLst/>
          </a:prstGeom>
          <a:solidFill>
            <a:schemeClr val="bg1">
              <a:lumMod val="75000"/>
            </a:schemeClr>
          </a:solidFill>
          <a:ln>
            <a:no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a:solidFill>
                  <a:srgbClr val="1C1C1C"/>
                </a:solidFill>
                <a:latin typeface="微软雅黑" panose="020B0503020204020204" pitchFamily="34" charset="-122"/>
                <a:ea typeface="微软雅黑" panose="020B0503020204020204" pitchFamily="34" charset="-122"/>
              </a:rPr>
              <a:t>工信</a:t>
            </a:r>
            <a:r>
              <a:rPr lang="zh-CN" altLang="en-US" sz="1100" b="1" dirty="0" smtClean="0">
                <a:solidFill>
                  <a:srgbClr val="1C1C1C"/>
                </a:solidFill>
                <a:latin typeface="微软雅黑" panose="020B0503020204020204" pitchFamily="34" charset="-122"/>
                <a:ea typeface="微软雅黑" panose="020B0503020204020204" pitchFamily="34" charset="-122"/>
              </a:rPr>
              <a:t>部监督平台</a:t>
            </a: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50" name="Rectangle 79"/>
          <p:cNvSpPr>
            <a:spLocks noChangeArrowheads="1"/>
          </p:cNvSpPr>
          <p:nvPr/>
        </p:nvSpPr>
        <p:spPr bwMode="gray">
          <a:xfrm>
            <a:off x="7237413" y="1471613"/>
            <a:ext cx="1090612" cy="285750"/>
          </a:xfrm>
          <a:prstGeom prst="rect">
            <a:avLst/>
          </a:prstGeom>
          <a:solidFill>
            <a:schemeClr val="bg1">
              <a:lumMod val="75000"/>
            </a:schemeClr>
          </a:solidFill>
          <a:ln>
            <a:no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a:solidFill>
                  <a:srgbClr val="1C1C1C"/>
                </a:solidFill>
                <a:latin typeface="微软雅黑" panose="020B0503020204020204" pitchFamily="34" charset="-122"/>
                <a:ea typeface="微软雅黑" panose="020B0503020204020204" pitchFamily="34" charset="-122"/>
              </a:rPr>
              <a:t>公共服务平台</a:t>
            </a:r>
          </a:p>
        </p:txBody>
      </p:sp>
      <p:sp>
        <p:nvSpPr>
          <p:cNvPr id="51" name="Rectangle 79"/>
          <p:cNvSpPr>
            <a:spLocks noChangeArrowheads="1"/>
          </p:cNvSpPr>
          <p:nvPr/>
        </p:nvSpPr>
        <p:spPr bwMode="gray">
          <a:xfrm>
            <a:off x="7237413" y="1851424"/>
            <a:ext cx="1090612" cy="354806"/>
          </a:xfrm>
          <a:prstGeom prst="rect">
            <a:avLst/>
          </a:prstGeom>
          <a:solidFill>
            <a:schemeClr val="bg1">
              <a:lumMod val="75000"/>
            </a:schemeClr>
          </a:solidFill>
          <a:ln>
            <a:noFill/>
          </a:ln>
        </p:spPr>
        <p:txBody>
          <a:bodyPr lIns="91434" tIns="13500" rIns="91434" bIns="68576" anchor="ctr" anchorCtr="1"/>
          <a:lstStyle/>
          <a:p>
            <a:pPr algn="ctr" defTabSz="914333" fontAlgn="base">
              <a:spcBef>
                <a:spcPct val="0"/>
              </a:spcBef>
              <a:spcAft>
                <a:spcPct val="0"/>
              </a:spcAft>
            </a:pPr>
            <a:r>
              <a:rPr lang="zh-CN" altLang="en-US" sz="1100" b="1" dirty="0">
                <a:solidFill>
                  <a:srgbClr val="1C1C1C"/>
                </a:solidFill>
                <a:latin typeface="微软雅黑" panose="020B0503020204020204" pitchFamily="34" charset="-122"/>
                <a:ea typeface="微软雅黑" panose="020B0503020204020204" pitchFamily="34" charset="-122"/>
              </a:rPr>
              <a:t>中国采购与</a:t>
            </a:r>
            <a:endParaRPr lang="en-US" altLang="zh-CN" sz="1100" b="1" dirty="0">
              <a:solidFill>
                <a:srgbClr val="1C1C1C"/>
              </a:solidFill>
              <a:latin typeface="微软雅黑" panose="020B0503020204020204" pitchFamily="34" charset="-122"/>
              <a:ea typeface="微软雅黑" panose="020B0503020204020204" pitchFamily="34" charset="-122"/>
            </a:endParaRPr>
          </a:p>
          <a:p>
            <a:pPr algn="ctr" defTabSz="914333" fontAlgn="base">
              <a:spcBef>
                <a:spcPct val="0"/>
              </a:spcBef>
              <a:spcAft>
                <a:spcPct val="0"/>
              </a:spcAft>
            </a:pPr>
            <a:r>
              <a:rPr lang="zh-CN" altLang="en-US" sz="1100" b="1" dirty="0">
                <a:solidFill>
                  <a:srgbClr val="1C1C1C"/>
                </a:solidFill>
                <a:latin typeface="微软雅黑" panose="020B0503020204020204" pitchFamily="34" charset="-122"/>
                <a:ea typeface="微软雅黑" panose="020B0503020204020204" pitchFamily="34" charset="-122"/>
              </a:rPr>
              <a:t>招标网</a:t>
            </a:r>
          </a:p>
        </p:txBody>
      </p:sp>
      <p:sp>
        <p:nvSpPr>
          <p:cNvPr id="52" name="Rectangle 79"/>
          <p:cNvSpPr>
            <a:spLocks noChangeArrowheads="1"/>
          </p:cNvSpPr>
          <p:nvPr/>
        </p:nvSpPr>
        <p:spPr bwMode="gray">
          <a:xfrm>
            <a:off x="7239010" y="2326481"/>
            <a:ext cx="1090613" cy="285750"/>
          </a:xfrm>
          <a:prstGeom prst="rect">
            <a:avLst/>
          </a:prstGeom>
          <a:solidFill>
            <a:schemeClr val="bg1">
              <a:lumMod val="75000"/>
            </a:schemeClr>
          </a:solidFill>
          <a:ln>
            <a:no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smtClean="0">
                <a:solidFill>
                  <a:srgbClr val="1C1C1C"/>
                </a:solidFill>
                <a:latin typeface="微软雅黑" panose="020B0503020204020204" pitchFamily="34" charset="-122"/>
                <a:ea typeface="微软雅黑" panose="020B0503020204020204" pitchFamily="34" charset="-122"/>
              </a:rPr>
              <a:t>在线支付平台</a:t>
            </a:r>
            <a:endParaRPr lang="zh-CN" altLang="en-US" sz="1100" b="1" dirty="0">
              <a:solidFill>
                <a:srgbClr val="1C1C1C"/>
              </a:solidFill>
              <a:latin typeface="微软雅黑" panose="020B0503020204020204" pitchFamily="34" charset="-122"/>
              <a:ea typeface="微软雅黑" panose="020B0503020204020204" pitchFamily="34" charset="-122"/>
            </a:endParaRPr>
          </a:p>
        </p:txBody>
      </p:sp>
      <p:sp>
        <p:nvSpPr>
          <p:cNvPr id="53" name="等腰三角形 52"/>
          <p:cNvSpPr/>
          <p:nvPr/>
        </p:nvSpPr>
        <p:spPr bwMode="gray">
          <a:xfrm rot="5400000">
            <a:off x="5315353" y="2811463"/>
            <a:ext cx="2907506" cy="406400"/>
          </a:xfrm>
          <a:prstGeom prst="triangle">
            <a:avLst/>
          </a:prstGeom>
          <a:solidFill>
            <a:schemeClr val="accent2"/>
          </a:solidFill>
          <a:ln w="9525">
            <a:round/>
          </a:ln>
        </p:spPr>
        <p:txBody>
          <a:bodyPr wrap="none" lIns="91434" tIns="45717" rIns="91434" bIns="45717" anchor="ctr">
            <a:flatTx/>
          </a:bodyPr>
          <a:lstStyle/>
          <a:p>
            <a:pPr defTabSz="914333" eaLnBrk="0" fontAlgn="base" hangingPunct="0">
              <a:spcBef>
                <a:spcPct val="0"/>
              </a:spcBef>
              <a:spcAft>
                <a:spcPct val="0"/>
              </a:spcAft>
              <a:defRPr/>
            </a:pPr>
            <a:endParaRPr lang="zh-CN" altLang="en-US" sz="1400" b="1">
              <a:solidFill>
                <a:srgbClr val="FFFFFF"/>
              </a:solidFill>
              <a:latin typeface="Arial" panose="020B0604020202020204" pitchFamily="34" charset="0"/>
            </a:endParaRPr>
          </a:p>
        </p:txBody>
      </p:sp>
      <p:sp>
        <p:nvSpPr>
          <p:cNvPr id="54" name="矩形 53"/>
          <p:cNvSpPr/>
          <p:nvPr/>
        </p:nvSpPr>
        <p:spPr bwMode="auto">
          <a:xfrm>
            <a:off x="6473826" y="2616995"/>
            <a:ext cx="458788" cy="969492"/>
          </a:xfrm>
          <a:prstGeom prst="rect">
            <a:avLst/>
          </a:prstGeom>
        </p:spPr>
        <p:txBody>
          <a:bodyPr lIns="91434" tIns="45717" rIns="91434" bIns="45717">
            <a:spAutoFit/>
          </a:bodyPr>
          <a:lstStyle/>
          <a:p>
            <a:pPr algn="ctr" defTabSz="914333" eaLnBrk="0" fontAlgn="base" hangingPunct="0">
              <a:spcBef>
                <a:spcPct val="0"/>
              </a:spcBef>
              <a:spcAft>
                <a:spcPct val="0"/>
              </a:spcAft>
              <a:defRPr/>
            </a:pPr>
            <a:r>
              <a:rPr lang="zh-CN" altLang="en-US" sz="1400" b="1"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信息传递</a:t>
            </a:r>
          </a:p>
        </p:txBody>
      </p:sp>
      <p:sp>
        <p:nvSpPr>
          <p:cNvPr id="55" name="Rectangle 33"/>
          <p:cNvSpPr>
            <a:spLocks noChangeArrowheads="1"/>
          </p:cNvSpPr>
          <p:nvPr/>
        </p:nvSpPr>
        <p:spPr bwMode="gray">
          <a:xfrm>
            <a:off x="2228855" y="2498530"/>
            <a:ext cx="749697" cy="24884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自愿招标</a:t>
            </a:r>
          </a:p>
        </p:txBody>
      </p:sp>
      <p:sp>
        <p:nvSpPr>
          <p:cNvPr id="56" name="Rectangle 33"/>
          <p:cNvSpPr>
            <a:spLocks noChangeArrowheads="1"/>
          </p:cNvSpPr>
          <p:nvPr/>
        </p:nvSpPr>
        <p:spPr bwMode="gray">
          <a:xfrm>
            <a:off x="3025104" y="1871074"/>
            <a:ext cx="911111" cy="543521"/>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谈判室（竞争谈判和单一来源）</a:t>
            </a:r>
          </a:p>
        </p:txBody>
      </p:sp>
      <p:sp>
        <p:nvSpPr>
          <p:cNvPr id="57" name="Rectangle 33"/>
          <p:cNvSpPr>
            <a:spLocks noChangeArrowheads="1"/>
          </p:cNvSpPr>
          <p:nvPr/>
        </p:nvSpPr>
        <p:spPr bwMode="gray">
          <a:xfrm>
            <a:off x="3026092" y="2483647"/>
            <a:ext cx="910118" cy="24884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公开比选</a:t>
            </a:r>
          </a:p>
        </p:txBody>
      </p:sp>
      <p:sp>
        <p:nvSpPr>
          <p:cNvPr id="59" name="Rectangle 33"/>
          <p:cNvSpPr>
            <a:spLocks noChangeArrowheads="1"/>
          </p:cNvSpPr>
          <p:nvPr/>
        </p:nvSpPr>
        <p:spPr bwMode="gray">
          <a:xfrm>
            <a:off x="818755" y="1890126"/>
            <a:ext cx="594916" cy="36611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采购需求</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Rectangle 33"/>
          <p:cNvSpPr>
            <a:spLocks noChangeArrowheads="1"/>
          </p:cNvSpPr>
          <p:nvPr/>
        </p:nvSpPr>
        <p:spPr bwMode="gray">
          <a:xfrm>
            <a:off x="1497415" y="1890126"/>
            <a:ext cx="594916" cy="36611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采购计划</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Rectangle 33"/>
          <p:cNvSpPr>
            <a:spLocks noChangeArrowheads="1"/>
          </p:cNvSpPr>
          <p:nvPr/>
        </p:nvSpPr>
        <p:spPr bwMode="gray">
          <a:xfrm>
            <a:off x="818755" y="2361028"/>
            <a:ext cx="594916" cy="36611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采购方案</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Rectangle 33"/>
          <p:cNvSpPr>
            <a:spLocks noChangeArrowheads="1"/>
          </p:cNvSpPr>
          <p:nvPr/>
        </p:nvSpPr>
        <p:spPr bwMode="gray">
          <a:xfrm>
            <a:off x="1497415" y="2350895"/>
            <a:ext cx="594916" cy="366110"/>
          </a:xfrm>
          <a:prstGeom prst="rect">
            <a:avLst/>
          </a:prstGeom>
          <a:gradFill flip="none" rotWithShape="1">
            <a:gsLst>
              <a:gs pos="0">
                <a:srgbClr val="D393FF">
                  <a:tint val="66000"/>
                  <a:satMod val="160000"/>
                </a:srgbClr>
              </a:gs>
              <a:gs pos="50000">
                <a:srgbClr val="D393FF">
                  <a:tint val="44500"/>
                  <a:satMod val="160000"/>
                </a:srgbClr>
              </a:gs>
              <a:gs pos="100000">
                <a:srgbClr val="D393FF">
                  <a:tint val="23500"/>
                  <a:satMod val="160000"/>
                </a:srgbClr>
              </a:gs>
            </a:gsLst>
            <a:lin ang="2700000" scaled="1"/>
            <a:tileRect/>
          </a:gradFill>
          <a:ln w="9525" algn="ctr">
            <a:solidFill>
              <a:schemeClr val="bg1">
                <a:lumMod val="65000"/>
              </a:schemeClr>
            </a:solidFill>
            <a:miter lim="800000"/>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采购审批</a:t>
            </a:r>
            <a:endParaRPr lang="zh-CN" altLang="en-US" sz="11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Rectangle 35"/>
          <p:cNvSpPr>
            <a:spLocks noChangeArrowheads="1"/>
          </p:cNvSpPr>
          <p:nvPr/>
        </p:nvSpPr>
        <p:spPr bwMode="gray">
          <a:xfrm>
            <a:off x="831852" y="4060031"/>
            <a:ext cx="1163638" cy="334566"/>
          </a:xfrm>
          <a:prstGeom prst="rect">
            <a:avLst/>
          </a:prstGeom>
          <a:gradFill flip="none" rotWithShape="1">
            <a:gsLst>
              <a:gs pos="0">
                <a:schemeClr val="accent6">
                  <a:lumMod val="75000"/>
                </a:schemeClr>
              </a:gs>
              <a:gs pos="79000">
                <a:schemeClr val="accent6">
                  <a:lumMod val="75000"/>
                  <a:tint val="44500"/>
                  <a:satMod val="160000"/>
                </a:schemeClr>
              </a:gs>
              <a:gs pos="100000">
                <a:schemeClr val="accent6">
                  <a:lumMod val="75000"/>
                  <a:tint val="23500"/>
                  <a:satMod val="160000"/>
                </a:schemeClr>
              </a:gs>
            </a:gsLst>
            <a:lin ang="2700000" scaled="1"/>
            <a:tileRect/>
          </a:gradFill>
          <a:ln>
            <a:solidFill>
              <a:schemeClr val="bg1">
                <a:lumMod val="65000"/>
              </a:schemeClr>
            </a:solidFill>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rPr>
              <a:t>供应商评价</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64" name="Rectangle 37"/>
          <p:cNvSpPr>
            <a:spLocks noChangeArrowheads="1"/>
          </p:cNvSpPr>
          <p:nvPr/>
        </p:nvSpPr>
        <p:spPr bwMode="gray">
          <a:xfrm>
            <a:off x="2092331" y="4058848"/>
            <a:ext cx="1165225" cy="334565"/>
          </a:xfrm>
          <a:prstGeom prst="rect">
            <a:avLst/>
          </a:prstGeom>
          <a:gradFill flip="none" rotWithShape="1">
            <a:gsLst>
              <a:gs pos="0">
                <a:schemeClr val="accent6">
                  <a:lumMod val="75000"/>
                </a:schemeClr>
              </a:gs>
              <a:gs pos="79000">
                <a:schemeClr val="accent6">
                  <a:lumMod val="75000"/>
                  <a:tint val="44500"/>
                  <a:satMod val="160000"/>
                </a:schemeClr>
              </a:gs>
              <a:gs pos="100000">
                <a:schemeClr val="accent6">
                  <a:lumMod val="75000"/>
                  <a:tint val="23500"/>
                  <a:satMod val="160000"/>
                </a:schemeClr>
              </a:gs>
            </a:gsLst>
            <a:lin ang="2700000" scaled="1"/>
            <a:tileRect/>
          </a:gradFill>
          <a:ln>
            <a:solidFill>
              <a:schemeClr val="bg1">
                <a:lumMod val="65000"/>
              </a:schemeClr>
            </a:solidFill>
          </a:ln>
        </p:spPr>
        <p:txBody>
          <a:bodyPr lIns="91434" tIns="13500" rIns="91434" bIns="68576" anchor="ctr" anchorCtr="1"/>
          <a:lstStyle/>
          <a:p>
            <a:pPr algn="ctr" defTabSz="914333" eaLnBrk="0" fontAlgn="base" hangingPunct="0">
              <a:spcBef>
                <a:spcPct val="0"/>
              </a:spcBef>
              <a:spcAft>
                <a:spcPct val="0"/>
              </a:spcAft>
              <a:defRPr/>
            </a:pPr>
            <a:r>
              <a:rPr lang="zh-CN" altLang="en-US" sz="1100" b="1" dirty="0" smtClean="0">
                <a:solidFill>
                  <a:prstClr val="black"/>
                </a:solidFill>
                <a:latin typeface="微软雅黑" panose="020B0503020204020204" pitchFamily="34" charset="-122"/>
                <a:ea typeface="微软雅黑" panose="020B0503020204020204" pitchFamily="34" charset="-122"/>
              </a:rPr>
              <a:t>产品与价格库</a:t>
            </a:r>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65" name="Rectangle 38"/>
          <p:cNvSpPr>
            <a:spLocks noChangeArrowheads="1"/>
          </p:cNvSpPr>
          <p:nvPr/>
        </p:nvSpPr>
        <p:spPr bwMode="gray">
          <a:xfrm>
            <a:off x="3354395" y="4061229"/>
            <a:ext cx="1163637" cy="334565"/>
          </a:xfrm>
          <a:prstGeom prst="rect">
            <a:avLst/>
          </a:prstGeom>
          <a:gradFill flip="none" rotWithShape="1">
            <a:gsLst>
              <a:gs pos="0">
                <a:schemeClr val="accent6">
                  <a:lumMod val="75000"/>
                </a:schemeClr>
              </a:gs>
              <a:gs pos="79000">
                <a:schemeClr val="accent6">
                  <a:lumMod val="75000"/>
                  <a:tint val="44500"/>
                  <a:satMod val="160000"/>
                </a:schemeClr>
              </a:gs>
              <a:gs pos="100000">
                <a:schemeClr val="accent6">
                  <a:lumMod val="75000"/>
                  <a:tint val="23500"/>
                  <a:satMod val="160000"/>
                </a:schemeClr>
              </a:gs>
            </a:gsLst>
            <a:lin ang="2700000" scaled="1"/>
            <a:tileRect/>
          </a:gradFill>
          <a:ln>
            <a:solidFill>
              <a:schemeClr val="bg1">
                <a:lumMod val="65000"/>
              </a:schemeClr>
            </a:solidFill>
          </a:ln>
        </p:spPr>
        <p:txBody>
          <a:bodyPr lIns="91434" tIns="13500" rIns="91434" bIns="68576"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333" eaLnBrk="1" fontAlgn="base" hangingPunct="1">
              <a:spcBef>
                <a:spcPct val="0"/>
              </a:spcBef>
              <a:spcAft>
                <a:spcPct val="0"/>
              </a:spcAft>
              <a:defRPr/>
            </a:pPr>
            <a:r>
              <a:rPr lang="zh-CN" altLang="en-US" sz="1100" b="1" dirty="0">
                <a:solidFill>
                  <a:prstClr val="black"/>
                </a:solidFill>
                <a:latin typeface="微软雅黑" panose="020B0503020204020204" pitchFamily="34" charset="-122"/>
                <a:ea typeface="微软雅黑" panose="020B0503020204020204" pitchFamily="34" charset="-122"/>
              </a:rPr>
              <a:t>商城订单协同</a:t>
            </a:r>
          </a:p>
        </p:txBody>
      </p:sp>
    </p:spTree>
    <p:extLst>
      <p:ext uri="{BB962C8B-B14F-4D97-AF65-F5344CB8AC3E}">
        <p14:creationId xmlns:p14="http://schemas.microsoft.com/office/powerpoint/2010/main" val="3978260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联通供应链</a:t>
            </a:r>
            <a:r>
              <a:rPr lang="en-US" altLang="zh-CN" dirty="0" smtClean="0"/>
              <a:t>-</a:t>
            </a:r>
            <a:r>
              <a:rPr lang="zh-CN" altLang="en-US" dirty="0" smtClean="0"/>
              <a:t>专业市场</a:t>
            </a:r>
            <a:endParaRPr lang="zh-CN" altLang="en-US" dirty="0"/>
          </a:p>
        </p:txBody>
      </p:sp>
      <p:sp>
        <p:nvSpPr>
          <p:cNvPr id="3" name="五边形 2"/>
          <p:cNvSpPr/>
          <p:nvPr/>
        </p:nvSpPr>
        <p:spPr bwMode="auto">
          <a:xfrm>
            <a:off x="712760" y="2212196"/>
            <a:ext cx="642942" cy="428628"/>
          </a:xfrm>
          <a:prstGeom prst="homePlate">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需求</a:t>
            </a:r>
          </a:p>
        </p:txBody>
      </p:sp>
      <p:sp>
        <p:nvSpPr>
          <p:cNvPr id="4" name="燕尾形 3"/>
          <p:cNvSpPr/>
          <p:nvPr/>
        </p:nvSpPr>
        <p:spPr bwMode="auto">
          <a:xfrm>
            <a:off x="121282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方案</a:t>
            </a:r>
          </a:p>
        </p:txBody>
      </p:sp>
      <p:sp>
        <p:nvSpPr>
          <p:cNvPr id="5" name="燕尾形 4"/>
          <p:cNvSpPr/>
          <p:nvPr/>
        </p:nvSpPr>
        <p:spPr bwMode="auto">
          <a:xfrm>
            <a:off x="192720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方案</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执行</a:t>
            </a:r>
          </a:p>
        </p:txBody>
      </p:sp>
      <p:sp>
        <p:nvSpPr>
          <p:cNvPr id="6" name="燕尾形 5"/>
          <p:cNvSpPr/>
          <p:nvPr/>
        </p:nvSpPr>
        <p:spPr bwMode="auto">
          <a:xfrm>
            <a:off x="264158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结果</a:t>
            </a:r>
          </a:p>
        </p:txBody>
      </p:sp>
      <p:sp>
        <p:nvSpPr>
          <p:cNvPr id="7" name="燕尾形 6"/>
          <p:cNvSpPr/>
          <p:nvPr/>
        </p:nvSpPr>
        <p:spPr bwMode="auto">
          <a:xfrm>
            <a:off x="335596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签订</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合同</a:t>
            </a:r>
          </a:p>
        </p:txBody>
      </p:sp>
      <p:sp>
        <p:nvSpPr>
          <p:cNvPr id="8" name="燕尾形 7"/>
          <p:cNvSpPr/>
          <p:nvPr/>
        </p:nvSpPr>
        <p:spPr bwMode="auto">
          <a:xfrm>
            <a:off x="478472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商品</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上架</a:t>
            </a:r>
          </a:p>
        </p:txBody>
      </p:sp>
      <p:sp>
        <p:nvSpPr>
          <p:cNvPr id="9" name="燕尾形 8"/>
          <p:cNvSpPr/>
          <p:nvPr/>
        </p:nvSpPr>
        <p:spPr bwMode="auto">
          <a:xfrm>
            <a:off x="549910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商品</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交易</a:t>
            </a:r>
          </a:p>
        </p:txBody>
      </p:sp>
      <p:sp>
        <p:nvSpPr>
          <p:cNvPr id="10" name="燕尾形 9"/>
          <p:cNvSpPr/>
          <p:nvPr/>
        </p:nvSpPr>
        <p:spPr bwMode="auto">
          <a:xfrm>
            <a:off x="621348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仓储</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物流</a:t>
            </a:r>
          </a:p>
        </p:txBody>
      </p:sp>
      <p:sp>
        <p:nvSpPr>
          <p:cNvPr id="11" name="燕尾形 10"/>
          <p:cNvSpPr/>
          <p:nvPr/>
        </p:nvSpPr>
        <p:spPr bwMode="auto">
          <a:xfrm>
            <a:off x="764224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结算</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支付</a:t>
            </a:r>
          </a:p>
        </p:txBody>
      </p:sp>
      <p:sp>
        <p:nvSpPr>
          <p:cNvPr id="12" name="燕尾形 11"/>
          <p:cNvSpPr/>
          <p:nvPr/>
        </p:nvSpPr>
        <p:spPr bwMode="auto">
          <a:xfrm>
            <a:off x="4070346" y="2212196"/>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入驻</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协议</a:t>
            </a:r>
          </a:p>
        </p:txBody>
      </p:sp>
      <p:sp>
        <p:nvSpPr>
          <p:cNvPr id="13" name="矩形 12"/>
          <p:cNvSpPr/>
          <p:nvPr/>
        </p:nvSpPr>
        <p:spPr bwMode="auto">
          <a:xfrm>
            <a:off x="1284264" y="350044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采购方案</a:t>
            </a:r>
          </a:p>
        </p:txBody>
      </p:sp>
      <p:sp>
        <p:nvSpPr>
          <p:cNvPr id="14" name="矩形 13"/>
          <p:cNvSpPr/>
          <p:nvPr/>
        </p:nvSpPr>
        <p:spPr bwMode="auto">
          <a:xfrm>
            <a:off x="1998644" y="3071816"/>
            <a:ext cx="500066" cy="1143008"/>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公开招标</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邀请招标</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公开比选</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邀请比选</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单一来源</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公开询价</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en-US" altLang="zh-CN" sz="1000" b="0" i="0" u="none" strike="noStrike" kern="0" cap="none" spc="0" normalizeH="0" baseline="0" noProof="0" dirty="0" smtClean="0">
                <a:ln>
                  <a:noFill/>
                </a:ln>
                <a:solidFill>
                  <a:srgbClr val="FFFFFF"/>
                </a:solidFill>
                <a:effectLst/>
                <a:uLnTx/>
                <a:uFillTx/>
                <a:latin typeface="微软雅黑" pitchFamily="34" charset="-122"/>
              </a:rPr>
              <a:t>…</a:t>
            </a:r>
          </a:p>
        </p:txBody>
      </p:sp>
      <p:sp>
        <p:nvSpPr>
          <p:cNvPr id="15" name="矩形 14"/>
          <p:cNvSpPr/>
          <p:nvPr/>
        </p:nvSpPr>
        <p:spPr bwMode="auto">
          <a:xfrm>
            <a:off x="2713024" y="350044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采购结果</a:t>
            </a:r>
          </a:p>
        </p:txBody>
      </p:sp>
      <p:sp>
        <p:nvSpPr>
          <p:cNvPr id="16" name="矩形 15"/>
          <p:cNvSpPr/>
          <p:nvPr/>
        </p:nvSpPr>
        <p:spPr bwMode="auto">
          <a:xfrm>
            <a:off x="3427404" y="3142442"/>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框架合同</a:t>
            </a:r>
          </a:p>
        </p:txBody>
      </p:sp>
      <p:sp>
        <p:nvSpPr>
          <p:cNvPr id="17" name="矩形 16"/>
          <p:cNvSpPr/>
          <p:nvPr/>
        </p:nvSpPr>
        <p:spPr bwMode="auto">
          <a:xfrm>
            <a:off x="3427404" y="3929072"/>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采购合同</a:t>
            </a:r>
          </a:p>
        </p:txBody>
      </p:sp>
      <p:sp>
        <p:nvSpPr>
          <p:cNvPr id="18" name="矩形 17"/>
          <p:cNvSpPr/>
          <p:nvPr/>
        </p:nvSpPr>
        <p:spPr bwMode="auto">
          <a:xfrm>
            <a:off x="4927602" y="3142442"/>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商品上架 </a:t>
            </a:r>
          </a:p>
        </p:txBody>
      </p:sp>
      <p:sp>
        <p:nvSpPr>
          <p:cNvPr id="19" name="矩形 18"/>
          <p:cNvSpPr/>
          <p:nvPr/>
        </p:nvSpPr>
        <p:spPr bwMode="auto">
          <a:xfrm>
            <a:off x="5570544" y="3142442"/>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下订单</a:t>
            </a:r>
          </a:p>
        </p:txBody>
      </p:sp>
      <p:sp>
        <p:nvSpPr>
          <p:cNvPr id="20" name="矩形 19"/>
          <p:cNvSpPr/>
          <p:nvPr/>
        </p:nvSpPr>
        <p:spPr bwMode="auto">
          <a:xfrm>
            <a:off x="6284924" y="3142442"/>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到货接收</a:t>
            </a:r>
          </a:p>
        </p:txBody>
      </p:sp>
      <p:sp>
        <p:nvSpPr>
          <p:cNvPr id="21" name="矩形 20"/>
          <p:cNvSpPr/>
          <p:nvPr/>
        </p:nvSpPr>
        <p:spPr bwMode="auto">
          <a:xfrm>
            <a:off x="7785122" y="3142442"/>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结算支付</a:t>
            </a:r>
          </a:p>
        </p:txBody>
      </p:sp>
      <p:cxnSp>
        <p:nvCxnSpPr>
          <p:cNvPr id="22" name="肘形连接符 21"/>
          <p:cNvCxnSpPr>
            <a:stCxn id="13" idx="3"/>
            <a:endCxn id="14" idx="1"/>
          </p:cNvCxnSpPr>
          <p:nvPr/>
        </p:nvCxnSpPr>
        <p:spPr>
          <a:xfrm>
            <a:off x="1784330" y="3643320"/>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23" name="肘形连接符 22"/>
          <p:cNvCxnSpPr>
            <a:stCxn id="14" idx="3"/>
            <a:endCxn id="15" idx="1"/>
          </p:cNvCxnSpPr>
          <p:nvPr/>
        </p:nvCxnSpPr>
        <p:spPr>
          <a:xfrm>
            <a:off x="2498710" y="3643320"/>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24" name="肘形连接符 23"/>
          <p:cNvCxnSpPr>
            <a:stCxn id="15" idx="3"/>
            <a:endCxn id="16" idx="1"/>
          </p:cNvCxnSpPr>
          <p:nvPr/>
        </p:nvCxnSpPr>
        <p:spPr>
          <a:xfrm flipV="1">
            <a:off x="3213090" y="3285318"/>
            <a:ext cx="214314" cy="358002"/>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25" name="直接箭头连接符 24"/>
          <p:cNvCxnSpPr>
            <a:stCxn id="18" idx="3"/>
            <a:endCxn id="19" idx="1"/>
          </p:cNvCxnSpPr>
          <p:nvPr/>
        </p:nvCxnSpPr>
        <p:spPr>
          <a:xfrm>
            <a:off x="5427668" y="3285318"/>
            <a:ext cx="142876"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26" name="直接箭头连接符 25"/>
          <p:cNvCxnSpPr>
            <a:endCxn id="21" idx="1"/>
          </p:cNvCxnSpPr>
          <p:nvPr/>
        </p:nvCxnSpPr>
        <p:spPr>
          <a:xfrm>
            <a:off x="7570808" y="3285318"/>
            <a:ext cx="21431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sp>
        <p:nvSpPr>
          <p:cNvPr id="27" name="矩形 26"/>
          <p:cNvSpPr/>
          <p:nvPr/>
        </p:nvSpPr>
        <p:spPr bwMode="auto">
          <a:xfrm>
            <a:off x="5570544" y="392748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要货单</a:t>
            </a:r>
          </a:p>
        </p:txBody>
      </p:sp>
      <p:cxnSp>
        <p:nvCxnSpPr>
          <p:cNvPr id="28" name="形状 71"/>
          <p:cNvCxnSpPr>
            <a:stCxn id="17" idx="3"/>
            <a:endCxn id="27" idx="1"/>
          </p:cNvCxnSpPr>
          <p:nvPr/>
        </p:nvCxnSpPr>
        <p:spPr>
          <a:xfrm flipV="1">
            <a:off x="3927470" y="4070360"/>
            <a:ext cx="164307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29" name="直接连接符 28"/>
          <p:cNvCxnSpPr/>
          <p:nvPr/>
        </p:nvCxnSpPr>
        <p:spPr>
          <a:xfrm rot="5400000">
            <a:off x="391694" y="3534187"/>
            <a:ext cx="1643060" cy="795"/>
          </a:xfrm>
          <a:prstGeom prst="line">
            <a:avLst/>
          </a:prstGeom>
          <a:noFill/>
          <a:ln w="9525" cap="flat" cmpd="sng" algn="ctr">
            <a:solidFill>
              <a:srgbClr val="000000">
                <a:lumMod val="85000"/>
                <a:lumOff val="15000"/>
              </a:srgbClr>
            </a:solidFill>
            <a:prstDash val="dashDot"/>
          </a:ln>
          <a:effectLst/>
        </p:spPr>
      </p:cxnSp>
      <p:cxnSp>
        <p:nvCxnSpPr>
          <p:cNvPr id="30" name="直接连接符 29"/>
          <p:cNvCxnSpPr/>
          <p:nvPr/>
        </p:nvCxnSpPr>
        <p:spPr>
          <a:xfrm rot="5400000">
            <a:off x="1034637" y="3533396"/>
            <a:ext cx="1643852" cy="1585"/>
          </a:xfrm>
          <a:prstGeom prst="line">
            <a:avLst/>
          </a:prstGeom>
          <a:noFill/>
          <a:ln w="9525" cap="flat" cmpd="sng" algn="ctr">
            <a:solidFill>
              <a:srgbClr val="000000">
                <a:lumMod val="85000"/>
                <a:lumOff val="15000"/>
              </a:srgbClr>
            </a:solidFill>
            <a:prstDash val="dashDot"/>
          </a:ln>
          <a:effectLst/>
        </p:spPr>
      </p:cxnSp>
      <p:cxnSp>
        <p:nvCxnSpPr>
          <p:cNvPr id="31" name="直接连接符 30"/>
          <p:cNvCxnSpPr/>
          <p:nvPr/>
        </p:nvCxnSpPr>
        <p:spPr>
          <a:xfrm rot="5400000">
            <a:off x="2463397" y="3533393"/>
            <a:ext cx="1643850" cy="1588"/>
          </a:xfrm>
          <a:prstGeom prst="line">
            <a:avLst/>
          </a:prstGeom>
          <a:noFill/>
          <a:ln w="9525" cap="flat" cmpd="sng" algn="ctr">
            <a:solidFill>
              <a:srgbClr val="000000">
                <a:lumMod val="85000"/>
                <a:lumOff val="15000"/>
              </a:srgbClr>
            </a:solidFill>
            <a:prstDash val="dashDot"/>
          </a:ln>
          <a:effectLst/>
        </p:spPr>
      </p:cxnSp>
      <p:cxnSp>
        <p:nvCxnSpPr>
          <p:cNvPr id="32" name="直接连接符 31"/>
          <p:cNvCxnSpPr/>
          <p:nvPr/>
        </p:nvCxnSpPr>
        <p:spPr>
          <a:xfrm rot="5400000">
            <a:off x="3320653" y="3533393"/>
            <a:ext cx="1643850" cy="1588"/>
          </a:xfrm>
          <a:prstGeom prst="line">
            <a:avLst/>
          </a:prstGeom>
          <a:noFill/>
          <a:ln w="9525" cap="flat" cmpd="sng" algn="ctr">
            <a:solidFill>
              <a:srgbClr val="000000">
                <a:lumMod val="85000"/>
                <a:lumOff val="15000"/>
              </a:srgbClr>
            </a:solidFill>
            <a:prstDash val="dashDot"/>
          </a:ln>
          <a:effectLst/>
        </p:spPr>
      </p:cxnSp>
      <p:cxnSp>
        <p:nvCxnSpPr>
          <p:cNvPr id="33" name="直接连接符 32"/>
          <p:cNvCxnSpPr/>
          <p:nvPr/>
        </p:nvCxnSpPr>
        <p:spPr>
          <a:xfrm rot="5400000">
            <a:off x="4035033" y="3533393"/>
            <a:ext cx="1643850" cy="1588"/>
          </a:xfrm>
          <a:prstGeom prst="line">
            <a:avLst/>
          </a:prstGeom>
          <a:noFill/>
          <a:ln w="9525" cap="flat" cmpd="sng" algn="ctr">
            <a:solidFill>
              <a:srgbClr val="000000">
                <a:lumMod val="85000"/>
                <a:lumOff val="15000"/>
              </a:srgbClr>
            </a:solidFill>
            <a:prstDash val="dashDot"/>
          </a:ln>
          <a:effectLst/>
        </p:spPr>
      </p:cxnSp>
      <p:cxnSp>
        <p:nvCxnSpPr>
          <p:cNvPr id="34" name="直接连接符 33"/>
          <p:cNvCxnSpPr/>
          <p:nvPr/>
        </p:nvCxnSpPr>
        <p:spPr>
          <a:xfrm rot="5400000">
            <a:off x="4677975" y="3533393"/>
            <a:ext cx="1643850" cy="1588"/>
          </a:xfrm>
          <a:prstGeom prst="line">
            <a:avLst/>
          </a:prstGeom>
          <a:noFill/>
          <a:ln w="9525" cap="flat" cmpd="sng" algn="ctr">
            <a:solidFill>
              <a:srgbClr val="000000">
                <a:lumMod val="85000"/>
                <a:lumOff val="15000"/>
              </a:srgbClr>
            </a:solidFill>
            <a:prstDash val="dashDot"/>
          </a:ln>
          <a:effectLst/>
        </p:spPr>
      </p:cxnSp>
      <p:cxnSp>
        <p:nvCxnSpPr>
          <p:cNvPr id="35" name="直接连接符 34"/>
          <p:cNvCxnSpPr/>
          <p:nvPr/>
        </p:nvCxnSpPr>
        <p:spPr>
          <a:xfrm rot="5400000">
            <a:off x="5392355" y="3533393"/>
            <a:ext cx="1643850" cy="1588"/>
          </a:xfrm>
          <a:prstGeom prst="line">
            <a:avLst/>
          </a:prstGeom>
          <a:noFill/>
          <a:ln w="9525" cap="flat" cmpd="sng" algn="ctr">
            <a:solidFill>
              <a:srgbClr val="000000">
                <a:lumMod val="85000"/>
                <a:lumOff val="15000"/>
              </a:srgbClr>
            </a:solidFill>
            <a:prstDash val="dashDot"/>
          </a:ln>
          <a:effectLst/>
        </p:spPr>
      </p:cxnSp>
      <p:cxnSp>
        <p:nvCxnSpPr>
          <p:cNvPr id="36" name="直接连接符 35"/>
          <p:cNvCxnSpPr/>
          <p:nvPr/>
        </p:nvCxnSpPr>
        <p:spPr>
          <a:xfrm rot="5400000">
            <a:off x="6892553" y="3533393"/>
            <a:ext cx="1643850" cy="1588"/>
          </a:xfrm>
          <a:prstGeom prst="line">
            <a:avLst/>
          </a:prstGeom>
          <a:noFill/>
          <a:ln w="9525" cap="flat" cmpd="sng" algn="ctr">
            <a:solidFill>
              <a:srgbClr val="000000">
                <a:lumMod val="85000"/>
                <a:lumOff val="15000"/>
              </a:srgbClr>
            </a:solidFill>
            <a:prstDash val="dashDot"/>
          </a:ln>
          <a:effectLst/>
        </p:spPr>
      </p:cxnSp>
      <p:cxnSp>
        <p:nvCxnSpPr>
          <p:cNvPr id="37" name="直接连接符 36"/>
          <p:cNvCxnSpPr/>
          <p:nvPr/>
        </p:nvCxnSpPr>
        <p:spPr>
          <a:xfrm rot="5400000">
            <a:off x="7678371" y="3533393"/>
            <a:ext cx="1643850" cy="1588"/>
          </a:xfrm>
          <a:prstGeom prst="line">
            <a:avLst/>
          </a:prstGeom>
          <a:noFill/>
          <a:ln w="9525" cap="flat" cmpd="sng" algn="ctr">
            <a:solidFill>
              <a:srgbClr val="000000">
                <a:lumMod val="85000"/>
                <a:lumOff val="15000"/>
              </a:srgbClr>
            </a:solidFill>
            <a:prstDash val="dashDot"/>
          </a:ln>
          <a:effectLst/>
        </p:spPr>
      </p:cxnSp>
      <p:cxnSp>
        <p:nvCxnSpPr>
          <p:cNvPr id="38" name="直接连接符 37"/>
          <p:cNvCxnSpPr/>
          <p:nvPr/>
        </p:nvCxnSpPr>
        <p:spPr>
          <a:xfrm rot="16200000" flipH="1">
            <a:off x="-154514" y="3521487"/>
            <a:ext cx="1640484" cy="2153"/>
          </a:xfrm>
          <a:prstGeom prst="line">
            <a:avLst/>
          </a:prstGeom>
          <a:noFill/>
          <a:ln w="9525" cap="flat" cmpd="sng" algn="ctr">
            <a:solidFill>
              <a:srgbClr val="000000">
                <a:lumMod val="85000"/>
                <a:lumOff val="15000"/>
              </a:srgbClr>
            </a:solidFill>
            <a:prstDash val="dashDot"/>
          </a:ln>
          <a:effectLst/>
        </p:spPr>
      </p:cxnSp>
      <p:cxnSp>
        <p:nvCxnSpPr>
          <p:cNvPr id="39" name="直接连接符 38"/>
          <p:cNvCxnSpPr/>
          <p:nvPr/>
        </p:nvCxnSpPr>
        <p:spPr>
          <a:xfrm rot="5400000">
            <a:off x="-465173" y="3533781"/>
            <a:ext cx="1643074" cy="1588"/>
          </a:xfrm>
          <a:prstGeom prst="line">
            <a:avLst/>
          </a:prstGeom>
          <a:noFill/>
          <a:ln w="9525" cap="flat" cmpd="sng" algn="ctr">
            <a:solidFill>
              <a:srgbClr val="000000">
                <a:lumMod val="85000"/>
                <a:lumOff val="15000"/>
              </a:srgbClr>
            </a:solidFill>
            <a:prstDash val="dashDot"/>
          </a:ln>
          <a:effectLst/>
        </p:spPr>
      </p:cxnSp>
      <p:sp>
        <p:nvSpPr>
          <p:cNvPr id="40" name="TextBox 39"/>
          <p:cNvSpPr txBox="1"/>
          <p:nvPr/>
        </p:nvSpPr>
        <p:spPr>
          <a:xfrm>
            <a:off x="357158" y="3286130"/>
            <a:ext cx="400110" cy="928694"/>
          </a:xfrm>
          <a:prstGeom prst="rect">
            <a:avLst/>
          </a:prstGeom>
          <a:noFill/>
        </p:spPr>
        <p:txBody>
          <a:bodyPr vert="eaVert" wrap="square" rtlCol="0">
            <a:spAutoFit/>
          </a:bodyPr>
          <a:lstStyle/>
          <a:p>
            <a:pPr marL="0" marR="0" lvl="0" indent="0" defTabSz="91424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rPr>
              <a:t>专业市场</a:t>
            </a:r>
          </a:p>
        </p:txBody>
      </p:sp>
      <p:sp>
        <p:nvSpPr>
          <p:cNvPr id="41" name="矩形 40"/>
          <p:cNvSpPr/>
          <p:nvPr/>
        </p:nvSpPr>
        <p:spPr bwMode="auto">
          <a:xfrm>
            <a:off x="6284924" y="392748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入库到货</a:t>
            </a:r>
          </a:p>
        </p:txBody>
      </p:sp>
      <p:cxnSp>
        <p:nvCxnSpPr>
          <p:cNvPr id="42" name="形状 138"/>
          <p:cNvCxnSpPr>
            <a:stCxn id="15" idx="3"/>
            <a:endCxn id="17" idx="1"/>
          </p:cNvCxnSpPr>
          <p:nvPr/>
        </p:nvCxnSpPr>
        <p:spPr>
          <a:xfrm>
            <a:off x="3213090" y="3643320"/>
            <a:ext cx="214314" cy="42862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43" name="形状 154"/>
          <p:cNvCxnSpPr>
            <a:stCxn id="54" idx="3"/>
            <a:endCxn id="21" idx="2"/>
          </p:cNvCxnSpPr>
          <p:nvPr/>
        </p:nvCxnSpPr>
        <p:spPr>
          <a:xfrm flipV="1">
            <a:off x="7570808" y="3428194"/>
            <a:ext cx="464347" cy="250051"/>
          </a:xfrm>
          <a:prstGeom prst="bentConnector2">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44" name="直接连接符 43"/>
          <p:cNvCxnSpPr/>
          <p:nvPr/>
        </p:nvCxnSpPr>
        <p:spPr>
          <a:xfrm>
            <a:off x="355570" y="2713038"/>
            <a:ext cx="8143932" cy="1588"/>
          </a:xfrm>
          <a:prstGeom prst="line">
            <a:avLst/>
          </a:prstGeom>
          <a:noFill/>
          <a:ln w="9525" cap="flat" cmpd="sng" algn="ctr">
            <a:solidFill>
              <a:srgbClr val="000000">
                <a:lumMod val="85000"/>
                <a:lumOff val="15000"/>
              </a:srgbClr>
            </a:solidFill>
            <a:prstDash val="dashDot"/>
          </a:ln>
          <a:effectLst/>
        </p:spPr>
      </p:cxnSp>
      <p:sp>
        <p:nvSpPr>
          <p:cNvPr id="45" name="矩形 44"/>
          <p:cNvSpPr/>
          <p:nvPr/>
        </p:nvSpPr>
        <p:spPr bwMode="auto">
          <a:xfrm>
            <a:off x="641322" y="350044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采购需求</a:t>
            </a:r>
          </a:p>
        </p:txBody>
      </p:sp>
      <p:sp>
        <p:nvSpPr>
          <p:cNvPr id="46" name="矩形 45"/>
          <p:cNvSpPr/>
          <p:nvPr/>
        </p:nvSpPr>
        <p:spPr bwMode="auto">
          <a:xfrm>
            <a:off x="4213222" y="314325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入驻协议</a:t>
            </a:r>
          </a:p>
        </p:txBody>
      </p:sp>
      <p:sp>
        <p:nvSpPr>
          <p:cNvPr id="47" name="燕尾形 46"/>
          <p:cNvSpPr/>
          <p:nvPr/>
        </p:nvSpPr>
        <p:spPr bwMode="auto">
          <a:xfrm>
            <a:off x="6927866" y="2212972"/>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订单</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评价</a:t>
            </a:r>
          </a:p>
        </p:txBody>
      </p:sp>
      <p:cxnSp>
        <p:nvCxnSpPr>
          <p:cNvPr id="48" name="直接连接符 47"/>
          <p:cNvCxnSpPr/>
          <p:nvPr/>
        </p:nvCxnSpPr>
        <p:spPr>
          <a:xfrm rot="16200000" flipH="1">
            <a:off x="6164635" y="3545268"/>
            <a:ext cx="1583260" cy="9845"/>
          </a:xfrm>
          <a:prstGeom prst="line">
            <a:avLst/>
          </a:prstGeom>
          <a:noFill/>
          <a:ln w="9525" cap="flat" cmpd="sng" algn="ctr">
            <a:solidFill>
              <a:srgbClr val="000000">
                <a:lumMod val="85000"/>
                <a:lumOff val="15000"/>
              </a:srgbClr>
            </a:solidFill>
            <a:prstDash val="dashDot"/>
          </a:ln>
          <a:effectLst/>
        </p:spPr>
      </p:cxnSp>
      <p:cxnSp>
        <p:nvCxnSpPr>
          <p:cNvPr id="49" name="肘形连接符 48"/>
          <p:cNvCxnSpPr>
            <a:stCxn id="16" idx="3"/>
          </p:cNvCxnSpPr>
          <p:nvPr/>
        </p:nvCxnSpPr>
        <p:spPr>
          <a:xfrm flipV="1">
            <a:off x="3927470" y="3284542"/>
            <a:ext cx="285752" cy="776"/>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0" name="肘形连接符 49"/>
          <p:cNvCxnSpPr>
            <a:stCxn id="46" idx="3"/>
            <a:endCxn id="18" idx="1"/>
          </p:cNvCxnSpPr>
          <p:nvPr/>
        </p:nvCxnSpPr>
        <p:spPr>
          <a:xfrm flipV="1">
            <a:off x="4713288" y="3285318"/>
            <a:ext cx="214314" cy="812"/>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1" name="肘形连接符 50"/>
          <p:cNvCxnSpPr>
            <a:stCxn id="20" idx="3"/>
            <a:endCxn id="54" idx="1"/>
          </p:cNvCxnSpPr>
          <p:nvPr/>
        </p:nvCxnSpPr>
        <p:spPr>
          <a:xfrm>
            <a:off x="6784990" y="3285318"/>
            <a:ext cx="285752" cy="392927"/>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2" name="肘形连接符 51"/>
          <p:cNvCxnSpPr>
            <a:stCxn id="41" idx="3"/>
            <a:endCxn id="54" idx="1"/>
          </p:cNvCxnSpPr>
          <p:nvPr/>
        </p:nvCxnSpPr>
        <p:spPr>
          <a:xfrm flipV="1">
            <a:off x="6784990" y="3678245"/>
            <a:ext cx="285752" cy="392115"/>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3" name="肘形连接符 52"/>
          <p:cNvCxnSpPr>
            <a:stCxn id="45" idx="3"/>
            <a:endCxn id="13" idx="1"/>
          </p:cNvCxnSpPr>
          <p:nvPr/>
        </p:nvCxnSpPr>
        <p:spPr>
          <a:xfrm>
            <a:off x="1141388" y="3643320"/>
            <a:ext cx="142876"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sp>
        <p:nvSpPr>
          <p:cNvPr id="54" name="矩形 53"/>
          <p:cNvSpPr/>
          <p:nvPr/>
        </p:nvSpPr>
        <p:spPr bwMode="auto">
          <a:xfrm>
            <a:off x="7070742" y="3143254"/>
            <a:ext cx="500066" cy="106998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订单</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评价</a:t>
            </a:r>
          </a:p>
        </p:txBody>
      </p:sp>
      <p:cxnSp>
        <p:nvCxnSpPr>
          <p:cNvPr id="55" name="直接连接符 54"/>
          <p:cNvCxnSpPr/>
          <p:nvPr/>
        </p:nvCxnSpPr>
        <p:spPr>
          <a:xfrm>
            <a:off x="355570" y="4356112"/>
            <a:ext cx="8143932" cy="1588"/>
          </a:xfrm>
          <a:prstGeom prst="line">
            <a:avLst/>
          </a:prstGeom>
          <a:noFill/>
          <a:ln w="9525" cap="flat" cmpd="sng" algn="ctr">
            <a:solidFill>
              <a:srgbClr val="000000">
                <a:lumMod val="85000"/>
                <a:lumOff val="15000"/>
              </a:srgbClr>
            </a:solidFill>
            <a:prstDash val="dashDot"/>
          </a:ln>
          <a:effectLst/>
        </p:spPr>
      </p:cxnSp>
      <p:cxnSp>
        <p:nvCxnSpPr>
          <p:cNvPr id="56" name="肘形连接符 55"/>
          <p:cNvCxnSpPr>
            <a:stCxn id="19" idx="3"/>
            <a:endCxn id="41" idx="1"/>
          </p:cNvCxnSpPr>
          <p:nvPr/>
        </p:nvCxnSpPr>
        <p:spPr>
          <a:xfrm>
            <a:off x="6070610" y="3285318"/>
            <a:ext cx="214314" cy="785042"/>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7" name="肘形连接符 56"/>
          <p:cNvCxnSpPr>
            <a:stCxn id="27" idx="3"/>
            <a:endCxn id="20" idx="1"/>
          </p:cNvCxnSpPr>
          <p:nvPr/>
        </p:nvCxnSpPr>
        <p:spPr>
          <a:xfrm flipV="1">
            <a:off x="6070610" y="3285318"/>
            <a:ext cx="214314" cy="785042"/>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sp>
        <p:nvSpPr>
          <p:cNvPr id="58" name="矩形 57"/>
          <p:cNvSpPr/>
          <p:nvPr/>
        </p:nvSpPr>
        <p:spPr>
          <a:xfrm>
            <a:off x="380345" y="837578"/>
            <a:ext cx="8215370" cy="1184940"/>
          </a:xfrm>
          <a:prstGeom prst="rect">
            <a:avLst/>
          </a:prstGeom>
          <a:solidFill>
            <a:srgbClr val="FFFFFF"/>
          </a:solidFill>
          <a:ln w="25400" cap="flat" cmpd="sng" algn="ctr">
            <a:solidFill>
              <a:srgbClr val="CC0000"/>
            </a:solidFill>
            <a:prstDash val="solid"/>
          </a:ln>
          <a:effectLst/>
        </p:spPr>
        <p:txBody>
          <a:bodyPr wrap="square" rtlCol="0">
            <a:spAutoFit/>
          </a:bodyPr>
          <a:lstStyle/>
          <a:p>
            <a:pPr marL="0" marR="0" lvl="0" indent="0" defTabSz="914243" eaLnBrk="1" fontAlgn="auto" latinLnBrk="0" hangingPunct="1">
              <a:lnSpc>
                <a:spcPct val="100000"/>
              </a:lnSpc>
              <a:spcBef>
                <a:spcPts val="600"/>
              </a:spcBef>
              <a:spcAft>
                <a:spcPts val="0"/>
              </a:spcAft>
              <a:buClrTx/>
              <a:buSzTx/>
              <a:buFontTx/>
              <a:buNone/>
              <a:tabLst/>
              <a:defRPr/>
            </a:pP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专业市场定位</a:t>
            </a:r>
            <a:endPar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endParaRP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1</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、以通信建设工程相关的货物、工程和服务为主；</a:t>
            </a:r>
            <a:endPar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endParaRP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2</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、以全流程电子化招标、竞争性谈判、单一来源等方式确定上架商品为主；</a:t>
            </a:r>
            <a:endPar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endParaRP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3</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、有确定的供应商和商品价格，需求单位在预算范围内，直接下单。</a:t>
            </a: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   </a:t>
            </a:r>
            <a:endPar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endParaRPr>
          </a:p>
        </p:txBody>
      </p:sp>
      <p:sp>
        <p:nvSpPr>
          <p:cNvPr id="59" name="圆角矩形 58"/>
          <p:cNvSpPr/>
          <p:nvPr/>
        </p:nvSpPr>
        <p:spPr bwMode="auto">
          <a:xfrm>
            <a:off x="664182" y="2939732"/>
            <a:ext cx="1165432" cy="1311809"/>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寻源</a:t>
            </a:r>
          </a:p>
        </p:txBody>
      </p:sp>
      <p:sp>
        <p:nvSpPr>
          <p:cNvPr id="60" name="圆角矩形 59"/>
          <p:cNvSpPr/>
          <p:nvPr/>
        </p:nvSpPr>
        <p:spPr bwMode="auto">
          <a:xfrm>
            <a:off x="1846712" y="2939731"/>
            <a:ext cx="841031" cy="1311809"/>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工具</a:t>
            </a:r>
          </a:p>
        </p:txBody>
      </p:sp>
      <p:sp>
        <p:nvSpPr>
          <p:cNvPr id="61" name="圆角矩形 60"/>
          <p:cNvSpPr/>
          <p:nvPr/>
        </p:nvSpPr>
        <p:spPr bwMode="auto">
          <a:xfrm>
            <a:off x="2714904" y="2939732"/>
            <a:ext cx="1426880" cy="1311808"/>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寻源</a:t>
            </a:r>
          </a:p>
        </p:txBody>
      </p:sp>
      <p:sp>
        <p:nvSpPr>
          <p:cNvPr id="62" name="圆角矩形 61"/>
          <p:cNvSpPr/>
          <p:nvPr/>
        </p:nvSpPr>
        <p:spPr bwMode="auto">
          <a:xfrm>
            <a:off x="4840907" y="2939732"/>
            <a:ext cx="659171" cy="1311808"/>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商品</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管理</a:t>
            </a:r>
          </a:p>
        </p:txBody>
      </p:sp>
      <p:sp>
        <p:nvSpPr>
          <p:cNvPr id="63" name="圆角矩形 62"/>
          <p:cNvSpPr/>
          <p:nvPr/>
        </p:nvSpPr>
        <p:spPr bwMode="auto">
          <a:xfrm>
            <a:off x="4158445" y="2939732"/>
            <a:ext cx="659171" cy="1311808"/>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用户</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管理</a:t>
            </a:r>
          </a:p>
        </p:txBody>
      </p:sp>
      <p:sp>
        <p:nvSpPr>
          <p:cNvPr id="64" name="圆角矩形 63"/>
          <p:cNvSpPr/>
          <p:nvPr/>
        </p:nvSpPr>
        <p:spPr bwMode="auto">
          <a:xfrm>
            <a:off x="6234542" y="3570258"/>
            <a:ext cx="659171" cy="785854"/>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仓储</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物流</a:t>
            </a:r>
          </a:p>
        </p:txBody>
      </p:sp>
      <p:grpSp>
        <p:nvGrpSpPr>
          <p:cNvPr id="65" name="组合 21"/>
          <p:cNvGrpSpPr/>
          <p:nvPr/>
        </p:nvGrpSpPr>
        <p:grpSpPr>
          <a:xfrm>
            <a:off x="5548148" y="2939732"/>
            <a:ext cx="2088595" cy="1311809"/>
            <a:chOff x="5548148" y="2992794"/>
            <a:chExt cx="2088595" cy="1311809"/>
          </a:xfrm>
        </p:grpSpPr>
        <p:sp>
          <p:nvSpPr>
            <p:cNvPr id="66" name="矩形 65"/>
            <p:cNvSpPr/>
            <p:nvPr/>
          </p:nvSpPr>
          <p:spPr bwMode="auto">
            <a:xfrm>
              <a:off x="6125818" y="2992794"/>
              <a:ext cx="943335" cy="504542"/>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sp>
          <p:nvSpPr>
            <p:cNvPr id="67" name="矩形 66"/>
            <p:cNvSpPr/>
            <p:nvPr/>
          </p:nvSpPr>
          <p:spPr bwMode="auto">
            <a:xfrm>
              <a:off x="5548148" y="2992794"/>
              <a:ext cx="577671" cy="1311809"/>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sp>
          <p:nvSpPr>
            <p:cNvPr id="68" name="文本框 17"/>
            <p:cNvSpPr txBox="1"/>
            <p:nvPr/>
          </p:nvSpPr>
          <p:spPr>
            <a:xfrm>
              <a:off x="6029101" y="3049017"/>
              <a:ext cx="1181482" cy="369332"/>
            </a:xfrm>
            <a:prstGeom prst="rect">
              <a:avLst/>
            </a:prstGeom>
            <a:noFill/>
          </p:spPr>
          <p:txBody>
            <a:bodyPr wrap="square" rtlCol="0">
              <a:spAutoFit/>
            </a:bodyPr>
            <a:lstStyle/>
            <a:p>
              <a:pPr marL="0" marR="0" lvl="0" indent="0" defTabSz="914243"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rPr>
                <a:t>订单管理</a:t>
              </a:r>
            </a:p>
          </p:txBody>
        </p:sp>
        <p:sp>
          <p:nvSpPr>
            <p:cNvPr id="69" name="矩形 68"/>
            <p:cNvSpPr/>
            <p:nvPr/>
          </p:nvSpPr>
          <p:spPr bwMode="auto">
            <a:xfrm>
              <a:off x="7059072" y="2992794"/>
              <a:ext cx="577671" cy="1311809"/>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grpSp>
      <p:sp>
        <p:nvSpPr>
          <p:cNvPr id="70" name="圆角矩形 69"/>
          <p:cNvSpPr/>
          <p:nvPr/>
        </p:nvSpPr>
        <p:spPr bwMode="auto">
          <a:xfrm>
            <a:off x="7768893" y="2939732"/>
            <a:ext cx="698875" cy="1311808"/>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结算</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支付</a:t>
            </a:r>
          </a:p>
        </p:txBody>
      </p:sp>
    </p:spTree>
    <p:extLst>
      <p:ext uri="{BB962C8B-B14F-4D97-AF65-F5344CB8AC3E}">
        <p14:creationId xmlns:p14="http://schemas.microsoft.com/office/powerpoint/2010/main" val="400191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500"/>
                                        <p:tgtEl>
                                          <p:spTgt spid="5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down)">
                                      <p:cBhvr>
                                        <p:cTn id="16" dur="500"/>
                                        <p:tgtEl>
                                          <p:spTgt spid="6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par>
                                <p:cTn id="20" presetID="22" presetClass="entr" presetSubtype="4"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down)">
                                      <p:cBhvr>
                                        <p:cTn id="25" dur="500"/>
                                        <p:tgtEl>
                                          <p:spTgt spid="6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ipe(down)">
                                      <p:cBhvr>
                                        <p:cTn id="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联通供应链</a:t>
            </a:r>
            <a:r>
              <a:rPr lang="en-US" altLang="zh-CN" dirty="0" smtClean="0"/>
              <a:t>-</a:t>
            </a:r>
            <a:r>
              <a:rPr lang="zh-CN" altLang="en-US" dirty="0" smtClean="0"/>
              <a:t>公开市场</a:t>
            </a:r>
            <a:endParaRPr lang="zh-CN" altLang="en-US" dirty="0"/>
          </a:p>
        </p:txBody>
      </p:sp>
      <p:sp>
        <p:nvSpPr>
          <p:cNvPr id="3" name="五边形 2"/>
          <p:cNvSpPr/>
          <p:nvPr/>
        </p:nvSpPr>
        <p:spPr bwMode="auto">
          <a:xfrm>
            <a:off x="714348" y="2123303"/>
            <a:ext cx="642942" cy="428628"/>
          </a:xfrm>
          <a:prstGeom prst="homePlate">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需求</a:t>
            </a:r>
          </a:p>
        </p:txBody>
      </p:sp>
      <p:sp>
        <p:nvSpPr>
          <p:cNvPr id="4" name="燕尾形 3"/>
          <p:cNvSpPr/>
          <p:nvPr/>
        </p:nvSpPr>
        <p:spPr bwMode="auto">
          <a:xfrm>
            <a:off x="121441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方案</a:t>
            </a:r>
          </a:p>
        </p:txBody>
      </p:sp>
      <p:sp>
        <p:nvSpPr>
          <p:cNvPr id="5" name="燕尾形 4"/>
          <p:cNvSpPr/>
          <p:nvPr/>
        </p:nvSpPr>
        <p:spPr bwMode="auto">
          <a:xfrm>
            <a:off x="192879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方案</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执行</a:t>
            </a:r>
          </a:p>
        </p:txBody>
      </p:sp>
      <p:sp>
        <p:nvSpPr>
          <p:cNvPr id="6" name="燕尾形 5"/>
          <p:cNvSpPr/>
          <p:nvPr/>
        </p:nvSpPr>
        <p:spPr bwMode="auto">
          <a:xfrm>
            <a:off x="264317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结果</a:t>
            </a:r>
          </a:p>
        </p:txBody>
      </p:sp>
      <p:sp>
        <p:nvSpPr>
          <p:cNvPr id="7" name="燕尾形 6"/>
          <p:cNvSpPr/>
          <p:nvPr/>
        </p:nvSpPr>
        <p:spPr bwMode="auto">
          <a:xfrm>
            <a:off x="335755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签订</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合同</a:t>
            </a:r>
          </a:p>
        </p:txBody>
      </p:sp>
      <p:sp>
        <p:nvSpPr>
          <p:cNvPr id="8" name="燕尾形 7"/>
          <p:cNvSpPr/>
          <p:nvPr/>
        </p:nvSpPr>
        <p:spPr bwMode="auto">
          <a:xfrm>
            <a:off x="478631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商品</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上架</a:t>
            </a:r>
          </a:p>
        </p:txBody>
      </p:sp>
      <p:sp>
        <p:nvSpPr>
          <p:cNvPr id="9" name="燕尾形 8"/>
          <p:cNvSpPr/>
          <p:nvPr/>
        </p:nvSpPr>
        <p:spPr bwMode="auto">
          <a:xfrm>
            <a:off x="550069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商品</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交易</a:t>
            </a:r>
          </a:p>
        </p:txBody>
      </p:sp>
      <p:sp>
        <p:nvSpPr>
          <p:cNvPr id="10" name="燕尾形 9"/>
          <p:cNvSpPr/>
          <p:nvPr/>
        </p:nvSpPr>
        <p:spPr bwMode="auto">
          <a:xfrm>
            <a:off x="621507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仓储</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物流</a:t>
            </a:r>
          </a:p>
        </p:txBody>
      </p:sp>
      <p:sp>
        <p:nvSpPr>
          <p:cNvPr id="11" name="燕尾形 10"/>
          <p:cNvSpPr/>
          <p:nvPr/>
        </p:nvSpPr>
        <p:spPr bwMode="auto">
          <a:xfrm>
            <a:off x="764383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结算</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支付</a:t>
            </a:r>
          </a:p>
        </p:txBody>
      </p:sp>
      <p:sp>
        <p:nvSpPr>
          <p:cNvPr id="12" name="燕尾形 11"/>
          <p:cNvSpPr/>
          <p:nvPr/>
        </p:nvSpPr>
        <p:spPr bwMode="auto">
          <a:xfrm>
            <a:off x="4071934" y="2123303"/>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入驻</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协议</a:t>
            </a:r>
          </a:p>
        </p:txBody>
      </p:sp>
      <p:sp>
        <p:nvSpPr>
          <p:cNvPr id="13" name="矩形 12"/>
          <p:cNvSpPr/>
          <p:nvPr/>
        </p:nvSpPr>
        <p:spPr bwMode="auto">
          <a:xfrm>
            <a:off x="2000232" y="2909915"/>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公开招募</a:t>
            </a:r>
          </a:p>
        </p:txBody>
      </p:sp>
      <p:sp>
        <p:nvSpPr>
          <p:cNvPr id="14" name="矩形 13"/>
          <p:cNvSpPr/>
          <p:nvPr/>
        </p:nvSpPr>
        <p:spPr bwMode="auto">
          <a:xfrm>
            <a:off x="2000232" y="3267105"/>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产品测试</a:t>
            </a:r>
          </a:p>
        </p:txBody>
      </p:sp>
      <p:sp>
        <p:nvSpPr>
          <p:cNvPr id="15" name="矩形 14"/>
          <p:cNvSpPr/>
          <p:nvPr/>
        </p:nvSpPr>
        <p:spPr bwMode="auto">
          <a:xfrm>
            <a:off x="4929190" y="312422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商品上架</a:t>
            </a:r>
          </a:p>
        </p:txBody>
      </p:sp>
      <p:sp>
        <p:nvSpPr>
          <p:cNvPr id="16" name="矩形 15"/>
          <p:cNvSpPr/>
          <p:nvPr/>
        </p:nvSpPr>
        <p:spPr bwMode="auto">
          <a:xfrm>
            <a:off x="5572132" y="383860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下订单</a:t>
            </a:r>
          </a:p>
        </p:txBody>
      </p:sp>
      <p:sp>
        <p:nvSpPr>
          <p:cNvPr id="17" name="矩形 16"/>
          <p:cNvSpPr/>
          <p:nvPr/>
        </p:nvSpPr>
        <p:spPr bwMode="auto">
          <a:xfrm>
            <a:off x="6286512" y="383860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到货接收</a:t>
            </a:r>
          </a:p>
        </p:txBody>
      </p:sp>
      <p:sp>
        <p:nvSpPr>
          <p:cNvPr id="18" name="矩形 17"/>
          <p:cNvSpPr/>
          <p:nvPr/>
        </p:nvSpPr>
        <p:spPr bwMode="auto">
          <a:xfrm>
            <a:off x="7786710" y="407194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结算支付</a:t>
            </a:r>
          </a:p>
        </p:txBody>
      </p:sp>
      <p:cxnSp>
        <p:nvCxnSpPr>
          <p:cNvPr id="19" name="直接箭头连接符 18"/>
          <p:cNvCxnSpPr>
            <a:endCxn id="18" idx="1"/>
          </p:cNvCxnSpPr>
          <p:nvPr/>
        </p:nvCxnSpPr>
        <p:spPr>
          <a:xfrm>
            <a:off x="7572396" y="4214824"/>
            <a:ext cx="21431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20" name="直接连接符 19"/>
          <p:cNvCxnSpPr/>
          <p:nvPr/>
        </p:nvCxnSpPr>
        <p:spPr>
          <a:xfrm rot="5400000">
            <a:off x="150409" y="3683430"/>
            <a:ext cx="2124069" cy="5533"/>
          </a:xfrm>
          <a:prstGeom prst="line">
            <a:avLst/>
          </a:prstGeom>
          <a:noFill/>
          <a:ln w="9525" cap="flat" cmpd="sng" algn="ctr">
            <a:solidFill>
              <a:srgbClr val="000000">
                <a:lumMod val="85000"/>
                <a:lumOff val="15000"/>
              </a:srgbClr>
            </a:solidFill>
            <a:prstDash val="dashDot"/>
          </a:ln>
          <a:effectLst/>
        </p:spPr>
      </p:cxnSp>
      <p:cxnSp>
        <p:nvCxnSpPr>
          <p:cNvPr id="21" name="直接连接符 20"/>
          <p:cNvCxnSpPr/>
          <p:nvPr/>
        </p:nvCxnSpPr>
        <p:spPr>
          <a:xfrm rot="5400000">
            <a:off x="786192" y="3694536"/>
            <a:ext cx="2143918" cy="1585"/>
          </a:xfrm>
          <a:prstGeom prst="line">
            <a:avLst/>
          </a:prstGeom>
          <a:noFill/>
          <a:ln w="9525" cap="flat" cmpd="sng" algn="ctr">
            <a:solidFill>
              <a:srgbClr val="000000">
                <a:lumMod val="85000"/>
                <a:lumOff val="15000"/>
              </a:srgbClr>
            </a:solidFill>
            <a:prstDash val="dashDot"/>
          </a:ln>
          <a:effectLst/>
        </p:spPr>
      </p:cxnSp>
      <p:cxnSp>
        <p:nvCxnSpPr>
          <p:cNvPr id="22" name="直接连接符 21"/>
          <p:cNvCxnSpPr/>
          <p:nvPr/>
        </p:nvCxnSpPr>
        <p:spPr>
          <a:xfrm rot="5400000">
            <a:off x="1572010" y="3694533"/>
            <a:ext cx="2143916" cy="1588"/>
          </a:xfrm>
          <a:prstGeom prst="line">
            <a:avLst/>
          </a:prstGeom>
          <a:noFill/>
          <a:ln w="9525" cap="flat" cmpd="sng" algn="ctr">
            <a:solidFill>
              <a:srgbClr val="000000">
                <a:lumMod val="85000"/>
                <a:lumOff val="15000"/>
              </a:srgbClr>
            </a:solidFill>
            <a:prstDash val="dashDot"/>
          </a:ln>
          <a:effectLst/>
        </p:spPr>
      </p:cxnSp>
      <p:cxnSp>
        <p:nvCxnSpPr>
          <p:cNvPr id="23" name="直接连接符 22"/>
          <p:cNvCxnSpPr/>
          <p:nvPr/>
        </p:nvCxnSpPr>
        <p:spPr>
          <a:xfrm rot="5400000">
            <a:off x="2214961" y="3694534"/>
            <a:ext cx="2143909" cy="1578"/>
          </a:xfrm>
          <a:prstGeom prst="line">
            <a:avLst/>
          </a:prstGeom>
          <a:noFill/>
          <a:ln w="9525" cap="flat" cmpd="sng" algn="ctr">
            <a:solidFill>
              <a:srgbClr val="000000">
                <a:lumMod val="85000"/>
                <a:lumOff val="15000"/>
              </a:srgbClr>
            </a:solidFill>
            <a:prstDash val="dashDot"/>
          </a:ln>
          <a:effectLst/>
        </p:spPr>
      </p:cxnSp>
      <p:cxnSp>
        <p:nvCxnSpPr>
          <p:cNvPr id="24" name="直接连接符 23"/>
          <p:cNvCxnSpPr/>
          <p:nvPr/>
        </p:nvCxnSpPr>
        <p:spPr>
          <a:xfrm rot="5400000">
            <a:off x="3072208" y="3694533"/>
            <a:ext cx="2143916" cy="1588"/>
          </a:xfrm>
          <a:prstGeom prst="line">
            <a:avLst/>
          </a:prstGeom>
          <a:noFill/>
          <a:ln w="9525" cap="flat" cmpd="sng" algn="ctr">
            <a:solidFill>
              <a:srgbClr val="000000">
                <a:lumMod val="85000"/>
                <a:lumOff val="15000"/>
              </a:srgbClr>
            </a:solidFill>
            <a:prstDash val="dashDot"/>
          </a:ln>
          <a:effectLst/>
        </p:spPr>
      </p:cxnSp>
      <p:cxnSp>
        <p:nvCxnSpPr>
          <p:cNvPr id="25" name="直接连接符 24"/>
          <p:cNvCxnSpPr/>
          <p:nvPr/>
        </p:nvCxnSpPr>
        <p:spPr>
          <a:xfrm rot="5400000">
            <a:off x="3777067" y="3704054"/>
            <a:ext cx="2162959" cy="1589"/>
          </a:xfrm>
          <a:prstGeom prst="line">
            <a:avLst/>
          </a:prstGeom>
          <a:noFill/>
          <a:ln w="9525" cap="flat" cmpd="sng" algn="ctr">
            <a:solidFill>
              <a:srgbClr val="000000">
                <a:lumMod val="85000"/>
                <a:lumOff val="15000"/>
              </a:srgbClr>
            </a:solidFill>
            <a:prstDash val="dashDot"/>
          </a:ln>
          <a:effectLst/>
        </p:spPr>
      </p:cxnSp>
      <p:cxnSp>
        <p:nvCxnSpPr>
          <p:cNvPr id="26" name="直接连接符 25"/>
          <p:cNvCxnSpPr/>
          <p:nvPr/>
        </p:nvCxnSpPr>
        <p:spPr>
          <a:xfrm rot="5400000">
            <a:off x="4429530" y="3694533"/>
            <a:ext cx="2143916" cy="1588"/>
          </a:xfrm>
          <a:prstGeom prst="line">
            <a:avLst/>
          </a:prstGeom>
          <a:noFill/>
          <a:ln w="9525" cap="flat" cmpd="sng" algn="ctr">
            <a:solidFill>
              <a:srgbClr val="000000">
                <a:lumMod val="85000"/>
                <a:lumOff val="15000"/>
              </a:srgbClr>
            </a:solidFill>
            <a:prstDash val="dashDot"/>
          </a:ln>
          <a:effectLst/>
        </p:spPr>
      </p:cxnSp>
      <p:cxnSp>
        <p:nvCxnSpPr>
          <p:cNvPr id="27" name="直接连接符 26"/>
          <p:cNvCxnSpPr/>
          <p:nvPr/>
        </p:nvCxnSpPr>
        <p:spPr>
          <a:xfrm rot="5400000">
            <a:off x="5143910" y="3694533"/>
            <a:ext cx="2143916" cy="1588"/>
          </a:xfrm>
          <a:prstGeom prst="line">
            <a:avLst/>
          </a:prstGeom>
          <a:noFill/>
          <a:ln w="9525" cap="flat" cmpd="sng" algn="ctr">
            <a:solidFill>
              <a:srgbClr val="000000">
                <a:lumMod val="85000"/>
                <a:lumOff val="15000"/>
              </a:srgbClr>
            </a:solidFill>
            <a:prstDash val="dashDot"/>
          </a:ln>
          <a:effectLst/>
        </p:spPr>
      </p:cxnSp>
      <p:cxnSp>
        <p:nvCxnSpPr>
          <p:cNvPr id="28" name="直接连接符 27"/>
          <p:cNvCxnSpPr/>
          <p:nvPr/>
        </p:nvCxnSpPr>
        <p:spPr>
          <a:xfrm rot="5400000">
            <a:off x="6644102" y="3694519"/>
            <a:ext cx="2143909" cy="1609"/>
          </a:xfrm>
          <a:prstGeom prst="line">
            <a:avLst/>
          </a:prstGeom>
          <a:noFill/>
          <a:ln w="9525" cap="flat" cmpd="sng" algn="ctr">
            <a:solidFill>
              <a:srgbClr val="000000">
                <a:lumMod val="85000"/>
                <a:lumOff val="15000"/>
              </a:srgbClr>
            </a:solidFill>
            <a:prstDash val="dashDot"/>
          </a:ln>
          <a:effectLst/>
        </p:spPr>
      </p:cxnSp>
      <p:cxnSp>
        <p:nvCxnSpPr>
          <p:cNvPr id="29" name="直接连接符 28"/>
          <p:cNvCxnSpPr/>
          <p:nvPr/>
        </p:nvCxnSpPr>
        <p:spPr>
          <a:xfrm rot="5400000">
            <a:off x="7429926" y="3694533"/>
            <a:ext cx="2143916" cy="1588"/>
          </a:xfrm>
          <a:prstGeom prst="line">
            <a:avLst/>
          </a:prstGeom>
          <a:noFill/>
          <a:ln w="9525" cap="flat" cmpd="sng" algn="ctr">
            <a:solidFill>
              <a:srgbClr val="000000">
                <a:lumMod val="85000"/>
                <a:lumOff val="15000"/>
              </a:srgbClr>
            </a:solidFill>
            <a:prstDash val="dashDot"/>
          </a:ln>
          <a:effectLst/>
        </p:spPr>
      </p:cxnSp>
      <p:cxnSp>
        <p:nvCxnSpPr>
          <p:cNvPr id="30" name="直接连接符 29"/>
          <p:cNvCxnSpPr/>
          <p:nvPr/>
        </p:nvCxnSpPr>
        <p:spPr>
          <a:xfrm rot="16200000" flipH="1">
            <a:off x="-400904" y="3680572"/>
            <a:ext cx="2134799" cy="511"/>
          </a:xfrm>
          <a:prstGeom prst="line">
            <a:avLst/>
          </a:prstGeom>
          <a:noFill/>
          <a:ln w="9525" cap="flat" cmpd="sng" algn="ctr">
            <a:solidFill>
              <a:srgbClr val="000000">
                <a:lumMod val="85000"/>
                <a:lumOff val="15000"/>
              </a:srgbClr>
            </a:solidFill>
            <a:prstDash val="dashDot"/>
          </a:ln>
          <a:effectLst/>
        </p:spPr>
      </p:cxnSp>
      <p:cxnSp>
        <p:nvCxnSpPr>
          <p:cNvPr id="31" name="直接连接符 30"/>
          <p:cNvCxnSpPr/>
          <p:nvPr/>
        </p:nvCxnSpPr>
        <p:spPr>
          <a:xfrm rot="5400000">
            <a:off x="-713618" y="3694921"/>
            <a:ext cx="2143140" cy="1588"/>
          </a:xfrm>
          <a:prstGeom prst="line">
            <a:avLst/>
          </a:prstGeom>
          <a:noFill/>
          <a:ln w="9525" cap="flat" cmpd="sng" algn="ctr">
            <a:solidFill>
              <a:srgbClr val="000000">
                <a:lumMod val="85000"/>
                <a:lumOff val="15000"/>
              </a:srgbClr>
            </a:solidFill>
            <a:prstDash val="dashDot"/>
          </a:ln>
          <a:effectLst/>
        </p:spPr>
      </p:cxnSp>
      <p:sp>
        <p:nvSpPr>
          <p:cNvPr id="32" name="TextBox 31"/>
          <p:cNvSpPr txBox="1"/>
          <p:nvPr/>
        </p:nvSpPr>
        <p:spPr>
          <a:xfrm>
            <a:off x="285720" y="3267087"/>
            <a:ext cx="400110" cy="928694"/>
          </a:xfrm>
          <a:prstGeom prst="rect">
            <a:avLst/>
          </a:prstGeom>
          <a:noFill/>
        </p:spPr>
        <p:txBody>
          <a:bodyPr vert="eaVert" wrap="square" rtlCol="0">
            <a:spAutoFit/>
          </a:bodyPr>
          <a:lstStyle/>
          <a:p>
            <a:pPr marL="0" marR="0" lvl="0" indent="0" defTabSz="91424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rPr>
              <a:t>公开市场</a:t>
            </a:r>
          </a:p>
        </p:txBody>
      </p:sp>
      <p:cxnSp>
        <p:nvCxnSpPr>
          <p:cNvPr id="33" name="直接连接符 32"/>
          <p:cNvCxnSpPr/>
          <p:nvPr/>
        </p:nvCxnSpPr>
        <p:spPr>
          <a:xfrm>
            <a:off x="642910" y="3695733"/>
            <a:ext cx="7858180" cy="1588"/>
          </a:xfrm>
          <a:prstGeom prst="line">
            <a:avLst/>
          </a:prstGeom>
          <a:noFill/>
          <a:ln w="9525" cap="flat" cmpd="sng" algn="ctr">
            <a:solidFill>
              <a:srgbClr val="000000">
                <a:lumMod val="85000"/>
                <a:lumOff val="15000"/>
              </a:srgbClr>
            </a:solidFill>
            <a:prstDash val="dashDot"/>
          </a:ln>
          <a:effectLst/>
        </p:spPr>
      </p:cxnSp>
      <p:cxnSp>
        <p:nvCxnSpPr>
          <p:cNvPr id="34" name="直接连接符 33"/>
          <p:cNvCxnSpPr/>
          <p:nvPr/>
        </p:nvCxnSpPr>
        <p:spPr>
          <a:xfrm>
            <a:off x="357158" y="2624145"/>
            <a:ext cx="8143932" cy="1588"/>
          </a:xfrm>
          <a:prstGeom prst="line">
            <a:avLst/>
          </a:prstGeom>
          <a:noFill/>
          <a:ln w="9525" cap="flat" cmpd="sng" algn="ctr">
            <a:solidFill>
              <a:srgbClr val="000000">
                <a:lumMod val="85000"/>
                <a:lumOff val="15000"/>
              </a:srgbClr>
            </a:solidFill>
            <a:prstDash val="dashDot"/>
          </a:ln>
          <a:effectLst/>
        </p:spPr>
      </p:cxnSp>
      <p:sp>
        <p:nvSpPr>
          <p:cNvPr id="35" name="矩形 34"/>
          <p:cNvSpPr/>
          <p:nvPr/>
        </p:nvSpPr>
        <p:spPr bwMode="auto">
          <a:xfrm>
            <a:off x="1285852" y="312422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运营规则</a:t>
            </a:r>
          </a:p>
        </p:txBody>
      </p:sp>
      <p:sp>
        <p:nvSpPr>
          <p:cNvPr id="36" name="矩形 35"/>
          <p:cNvSpPr/>
          <p:nvPr/>
        </p:nvSpPr>
        <p:spPr bwMode="auto">
          <a:xfrm>
            <a:off x="2714612" y="312422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招募结果</a:t>
            </a:r>
          </a:p>
        </p:txBody>
      </p:sp>
      <p:sp>
        <p:nvSpPr>
          <p:cNvPr id="37" name="矩形 36"/>
          <p:cNvSpPr/>
          <p:nvPr/>
        </p:nvSpPr>
        <p:spPr bwMode="auto">
          <a:xfrm>
            <a:off x="4224334" y="3128961"/>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入驻协议</a:t>
            </a:r>
          </a:p>
        </p:txBody>
      </p:sp>
      <p:sp>
        <p:nvSpPr>
          <p:cNvPr id="38" name="矩形 37"/>
          <p:cNvSpPr/>
          <p:nvPr/>
        </p:nvSpPr>
        <p:spPr bwMode="auto">
          <a:xfrm>
            <a:off x="1285852" y="4143386"/>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询价方案</a:t>
            </a:r>
          </a:p>
        </p:txBody>
      </p:sp>
      <p:sp>
        <p:nvSpPr>
          <p:cNvPr id="39" name="矩形 38"/>
          <p:cNvSpPr/>
          <p:nvPr/>
        </p:nvSpPr>
        <p:spPr bwMode="auto">
          <a:xfrm>
            <a:off x="2000232" y="383860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公开询价</a:t>
            </a:r>
          </a:p>
        </p:txBody>
      </p:sp>
      <p:sp>
        <p:nvSpPr>
          <p:cNvPr id="40" name="矩形 39"/>
          <p:cNvSpPr/>
          <p:nvPr/>
        </p:nvSpPr>
        <p:spPr bwMode="auto">
          <a:xfrm>
            <a:off x="2000232" y="4124361"/>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竞争性询价</a:t>
            </a:r>
          </a:p>
        </p:txBody>
      </p:sp>
      <p:sp>
        <p:nvSpPr>
          <p:cNvPr id="41" name="矩形 40"/>
          <p:cNvSpPr/>
          <p:nvPr/>
        </p:nvSpPr>
        <p:spPr bwMode="auto">
          <a:xfrm>
            <a:off x="2000232" y="4410095"/>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定向询价</a:t>
            </a:r>
          </a:p>
        </p:txBody>
      </p:sp>
      <p:sp>
        <p:nvSpPr>
          <p:cNvPr id="42" name="矩形 41"/>
          <p:cNvSpPr/>
          <p:nvPr/>
        </p:nvSpPr>
        <p:spPr bwMode="auto">
          <a:xfrm>
            <a:off x="2714612" y="383860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询价结果</a:t>
            </a:r>
          </a:p>
        </p:txBody>
      </p:sp>
      <p:sp>
        <p:nvSpPr>
          <p:cNvPr id="43" name="矩形 42"/>
          <p:cNvSpPr/>
          <p:nvPr/>
        </p:nvSpPr>
        <p:spPr bwMode="auto">
          <a:xfrm>
            <a:off x="3428992" y="383860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框架合同</a:t>
            </a:r>
          </a:p>
        </p:txBody>
      </p:sp>
      <p:sp>
        <p:nvSpPr>
          <p:cNvPr id="44" name="矩形 43"/>
          <p:cNvSpPr/>
          <p:nvPr/>
        </p:nvSpPr>
        <p:spPr bwMode="auto">
          <a:xfrm>
            <a:off x="3428992" y="4338675"/>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采购合同</a:t>
            </a:r>
          </a:p>
        </p:txBody>
      </p:sp>
      <p:sp>
        <p:nvSpPr>
          <p:cNvPr id="45" name="矩形 44"/>
          <p:cNvSpPr/>
          <p:nvPr/>
        </p:nvSpPr>
        <p:spPr bwMode="auto">
          <a:xfrm>
            <a:off x="4857752" y="3838609"/>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框架合同</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商品池</a:t>
            </a:r>
          </a:p>
        </p:txBody>
      </p:sp>
      <p:cxnSp>
        <p:nvCxnSpPr>
          <p:cNvPr id="46" name="形状 71"/>
          <p:cNvCxnSpPr>
            <a:stCxn id="44" idx="3"/>
            <a:endCxn id="58" idx="1"/>
          </p:cNvCxnSpPr>
          <p:nvPr/>
        </p:nvCxnSpPr>
        <p:spPr>
          <a:xfrm>
            <a:off x="3929058" y="4481551"/>
            <a:ext cx="164307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47" name="肘形连接符 46"/>
          <p:cNvCxnSpPr>
            <a:stCxn id="35" idx="3"/>
            <a:endCxn id="13" idx="1"/>
          </p:cNvCxnSpPr>
          <p:nvPr/>
        </p:nvCxnSpPr>
        <p:spPr>
          <a:xfrm flipV="1">
            <a:off x="1785918" y="3052791"/>
            <a:ext cx="214314" cy="214314"/>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48" name="肘形连接符 47"/>
          <p:cNvCxnSpPr>
            <a:stCxn id="13" idx="2"/>
            <a:endCxn id="14" idx="0"/>
          </p:cNvCxnSpPr>
          <p:nvPr/>
        </p:nvCxnSpPr>
        <p:spPr>
          <a:xfrm rot="5400000">
            <a:off x="2214546" y="3231386"/>
            <a:ext cx="71438"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49" name="肘形连接符 48"/>
          <p:cNvCxnSpPr>
            <a:stCxn id="14" idx="3"/>
            <a:endCxn id="36" idx="1"/>
          </p:cNvCxnSpPr>
          <p:nvPr/>
        </p:nvCxnSpPr>
        <p:spPr>
          <a:xfrm flipV="1">
            <a:off x="2500298" y="3267105"/>
            <a:ext cx="214314" cy="142876"/>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0" name="肘形连接符 49"/>
          <p:cNvCxnSpPr>
            <a:stCxn id="36" idx="3"/>
            <a:endCxn id="37" idx="1"/>
          </p:cNvCxnSpPr>
          <p:nvPr/>
        </p:nvCxnSpPr>
        <p:spPr>
          <a:xfrm>
            <a:off x="3214678" y="3267105"/>
            <a:ext cx="1009656" cy="4732"/>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1" name="形状 191"/>
          <p:cNvCxnSpPr>
            <a:stCxn id="37" idx="3"/>
            <a:endCxn id="15" idx="1"/>
          </p:cNvCxnSpPr>
          <p:nvPr/>
        </p:nvCxnSpPr>
        <p:spPr>
          <a:xfrm flipV="1">
            <a:off x="4724400" y="3267105"/>
            <a:ext cx="204790" cy="4732"/>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2" name="肘形连接符 51"/>
          <p:cNvCxnSpPr>
            <a:stCxn id="43" idx="3"/>
            <a:endCxn id="45" idx="1"/>
          </p:cNvCxnSpPr>
          <p:nvPr/>
        </p:nvCxnSpPr>
        <p:spPr>
          <a:xfrm>
            <a:off x="3929058" y="3981485"/>
            <a:ext cx="92869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3" name="肘形连接符 52"/>
          <p:cNvCxnSpPr>
            <a:stCxn id="42" idx="3"/>
            <a:endCxn id="43" idx="1"/>
          </p:cNvCxnSpPr>
          <p:nvPr/>
        </p:nvCxnSpPr>
        <p:spPr>
          <a:xfrm>
            <a:off x="3214678" y="3981485"/>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4" name="肘形连接符 53"/>
          <p:cNvCxnSpPr>
            <a:stCxn id="42" idx="3"/>
            <a:endCxn id="44" idx="1"/>
          </p:cNvCxnSpPr>
          <p:nvPr/>
        </p:nvCxnSpPr>
        <p:spPr>
          <a:xfrm>
            <a:off x="3214678" y="3981485"/>
            <a:ext cx="214314" cy="500066"/>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5" name="肘形连接符 54"/>
          <p:cNvCxnSpPr>
            <a:stCxn id="15" idx="2"/>
            <a:endCxn id="39" idx="0"/>
          </p:cNvCxnSpPr>
          <p:nvPr/>
        </p:nvCxnSpPr>
        <p:spPr>
          <a:xfrm rot="5400000">
            <a:off x="3500430" y="2159816"/>
            <a:ext cx="428628" cy="2928958"/>
          </a:xfrm>
          <a:prstGeom prst="bentConnector3">
            <a:avLst>
              <a:gd name="adj1" fmla="val 42888"/>
            </a:avLst>
          </a:prstGeom>
          <a:noFill/>
          <a:ln w="9525" cap="flat" cmpd="sng" algn="ctr">
            <a:solidFill>
              <a:srgbClr val="CC0000">
                <a:shade val="95000"/>
                <a:satMod val="105000"/>
              </a:srgbClr>
            </a:solidFill>
            <a:prstDash val="dash"/>
            <a:tailEnd type="arrow"/>
          </a:ln>
          <a:effectLst/>
        </p:spPr>
      </p:cxnSp>
      <p:cxnSp>
        <p:nvCxnSpPr>
          <p:cNvPr id="56" name="肘形连接符 55"/>
          <p:cNvCxnSpPr>
            <a:stCxn id="38" idx="3"/>
          </p:cNvCxnSpPr>
          <p:nvPr/>
        </p:nvCxnSpPr>
        <p:spPr>
          <a:xfrm>
            <a:off x="1785918" y="4286262"/>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57" name="肘形连接符 56"/>
          <p:cNvCxnSpPr>
            <a:stCxn id="39" idx="3"/>
            <a:endCxn id="42" idx="1"/>
          </p:cNvCxnSpPr>
          <p:nvPr/>
        </p:nvCxnSpPr>
        <p:spPr>
          <a:xfrm>
            <a:off x="2500298" y="3981485"/>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sp>
        <p:nvSpPr>
          <p:cNvPr id="58" name="矩形 57"/>
          <p:cNvSpPr/>
          <p:nvPr/>
        </p:nvSpPr>
        <p:spPr bwMode="auto">
          <a:xfrm>
            <a:off x="5572132" y="4338675"/>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要货单</a:t>
            </a:r>
          </a:p>
        </p:txBody>
      </p:sp>
      <p:cxnSp>
        <p:nvCxnSpPr>
          <p:cNvPr id="59" name="形状 219"/>
          <p:cNvCxnSpPr>
            <a:stCxn id="58" idx="3"/>
            <a:endCxn id="17" idx="1"/>
          </p:cNvCxnSpPr>
          <p:nvPr/>
        </p:nvCxnSpPr>
        <p:spPr>
          <a:xfrm flipV="1">
            <a:off x="6072198" y="3981485"/>
            <a:ext cx="214314" cy="500066"/>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60" name="肘形连接符 59"/>
          <p:cNvCxnSpPr>
            <a:stCxn id="45" idx="3"/>
            <a:endCxn id="16" idx="1"/>
          </p:cNvCxnSpPr>
          <p:nvPr/>
        </p:nvCxnSpPr>
        <p:spPr>
          <a:xfrm>
            <a:off x="5357818" y="3981485"/>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61" name="形状 224"/>
          <p:cNvCxnSpPr>
            <a:stCxn id="15" idx="3"/>
            <a:endCxn id="45" idx="0"/>
          </p:cNvCxnSpPr>
          <p:nvPr/>
        </p:nvCxnSpPr>
        <p:spPr>
          <a:xfrm flipH="1">
            <a:off x="5107785" y="3267105"/>
            <a:ext cx="321471" cy="571504"/>
          </a:xfrm>
          <a:prstGeom prst="bentConnector4">
            <a:avLst>
              <a:gd name="adj1" fmla="val -14222"/>
              <a:gd name="adj2" fmla="val 62500"/>
            </a:avLst>
          </a:prstGeom>
          <a:noFill/>
          <a:ln w="9525" cap="flat" cmpd="sng" algn="ctr">
            <a:solidFill>
              <a:srgbClr val="CC0000">
                <a:shade val="95000"/>
                <a:satMod val="105000"/>
              </a:srgbClr>
            </a:solidFill>
            <a:prstDash val="dash"/>
            <a:tailEnd type="arrow"/>
          </a:ln>
          <a:effectLst/>
        </p:spPr>
      </p:cxnSp>
      <p:sp>
        <p:nvSpPr>
          <p:cNvPr id="62" name="燕尾形 61"/>
          <p:cNvSpPr/>
          <p:nvPr/>
        </p:nvSpPr>
        <p:spPr bwMode="auto">
          <a:xfrm>
            <a:off x="6929454" y="2124079"/>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订单</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评价</a:t>
            </a:r>
          </a:p>
        </p:txBody>
      </p:sp>
      <p:cxnSp>
        <p:nvCxnSpPr>
          <p:cNvPr id="63" name="直接连接符 62"/>
          <p:cNvCxnSpPr/>
          <p:nvPr/>
        </p:nvCxnSpPr>
        <p:spPr>
          <a:xfrm rot="16200000" flipH="1">
            <a:off x="5913811" y="3708788"/>
            <a:ext cx="2097610" cy="19370"/>
          </a:xfrm>
          <a:prstGeom prst="line">
            <a:avLst/>
          </a:prstGeom>
          <a:noFill/>
          <a:ln w="9525" cap="flat" cmpd="sng" algn="ctr">
            <a:solidFill>
              <a:srgbClr val="000000">
                <a:lumMod val="85000"/>
                <a:lumOff val="15000"/>
              </a:srgbClr>
            </a:solidFill>
            <a:prstDash val="dashDot"/>
          </a:ln>
          <a:effectLst/>
        </p:spPr>
      </p:cxnSp>
      <p:sp>
        <p:nvSpPr>
          <p:cNvPr id="64" name="矩形 63"/>
          <p:cNvSpPr/>
          <p:nvPr/>
        </p:nvSpPr>
        <p:spPr bwMode="auto">
          <a:xfrm>
            <a:off x="7072330" y="3857635"/>
            <a:ext cx="500066" cy="714380"/>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订单</a:t>
            </a:r>
            <a:endParaRPr kumimoji="0" lang="en-US" altLang="zh-CN" sz="10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评价</a:t>
            </a:r>
          </a:p>
        </p:txBody>
      </p:sp>
      <p:cxnSp>
        <p:nvCxnSpPr>
          <p:cNvPr id="65" name="肘形连接符 64"/>
          <p:cNvCxnSpPr>
            <a:stCxn id="17" idx="3"/>
            <a:endCxn id="64" idx="1"/>
          </p:cNvCxnSpPr>
          <p:nvPr/>
        </p:nvCxnSpPr>
        <p:spPr>
          <a:xfrm>
            <a:off x="6786578" y="3981485"/>
            <a:ext cx="285752" cy="233340"/>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66" name="直接连接符 65"/>
          <p:cNvCxnSpPr/>
          <p:nvPr/>
        </p:nvCxnSpPr>
        <p:spPr>
          <a:xfrm>
            <a:off x="357158" y="4767285"/>
            <a:ext cx="8143932" cy="1588"/>
          </a:xfrm>
          <a:prstGeom prst="line">
            <a:avLst/>
          </a:prstGeom>
          <a:noFill/>
          <a:ln w="9525" cap="flat" cmpd="sng" algn="ctr">
            <a:solidFill>
              <a:srgbClr val="000000">
                <a:lumMod val="85000"/>
                <a:lumOff val="15000"/>
              </a:srgbClr>
            </a:solidFill>
            <a:prstDash val="dashDot"/>
          </a:ln>
          <a:effectLst/>
        </p:spPr>
      </p:cxnSp>
      <p:sp>
        <p:nvSpPr>
          <p:cNvPr id="67" name="矩形 66"/>
          <p:cNvSpPr/>
          <p:nvPr/>
        </p:nvSpPr>
        <p:spPr bwMode="auto">
          <a:xfrm>
            <a:off x="6291864" y="4332894"/>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入库到货</a:t>
            </a:r>
          </a:p>
        </p:txBody>
      </p:sp>
      <p:cxnSp>
        <p:nvCxnSpPr>
          <p:cNvPr id="68" name="肘形连接符 67"/>
          <p:cNvCxnSpPr>
            <a:stCxn id="16" idx="3"/>
            <a:endCxn id="67" idx="1"/>
          </p:cNvCxnSpPr>
          <p:nvPr/>
        </p:nvCxnSpPr>
        <p:spPr>
          <a:xfrm>
            <a:off x="6072198" y="3981485"/>
            <a:ext cx="219666" cy="494285"/>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69" name="肘形连接符 68"/>
          <p:cNvCxnSpPr>
            <a:stCxn id="67" idx="3"/>
            <a:endCxn id="64" idx="1"/>
          </p:cNvCxnSpPr>
          <p:nvPr/>
        </p:nvCxnSpPr>
        <p:spPr>
          <a:xfrm flipV="1">
            <a:off x="6791930" y="4214825"/>
            <a:ext cx="280400" cy="260945"/>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sp>
        <p:nvSpPr>
          <p:cNvPr id="70" name="矩形 69"/>
          <p:cNvSpPr/>
          <p:nvPr/>
        </p:nvSpPr>
        <p:spPr>
          <a:xfrm>
            <a:off x="357158" y="857238"/>
            <a:ext cx="8215370" cy="1184940"/>
          </a:xfrm>
          <a:prstGeom prst="rect">
            <a:avLst/>
          </a:prstGeom>
          <a:solidFill>
            <a:srgbClr val="FFFFFF"/>
          </a:solidFill>
          <a:ln w="25400" cap="flat" cmpd="sng" algn="ctr">
            <a:solidFill>
              <a:srgbClr val="CC0000"/>
            </a:solidFill>
            <a:prstDash val="solid"/>
          </a:ln>
          <a:effectLst/>
        </p:spPr>
        <p:txBody>
          <a:bodyPr wrap="square" rtlCol="0">
            <a:spAutoFit/>
          </a:bodyPr>
          <a:lstStyle/>
          <a:p>
            <a:pPr marL="0" marR="0" lvl="0" indent="0" defTabSz="914243" eaLnBrk="1" fontAlgn="auto" latinLnBrk="0" hangingPunct="1">
              <a:lnSpc>
                <a:spcPct val="100000"/>
              </a:lnSpc>
              <a:spcBef>
                <a:spcPts val="600"/>
              </a:spcBef>
              <a:spcAft>
                <a:spcPts val="0"/>
              </a:spcAft>
              <a:buClrTx/>
              <a:buSzTx/>
              <a:buFontTx/>
              <a:buNone/>
              <a:tabLst/>
              <a:defRPr/>
            </a:pP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公开市场定位</a:t>
            </a:r>
            <a:endPar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endParaRP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1</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、适用于新技术产品、标准化产品和小批量、急需的工程物资；</a:t>
            </a: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2</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、生产经营所需的其它商品；</a:t>
            </a: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3</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、通过电子招募方式入围供应商，再进行询价、比价、竞价等方式和信用评级，买卖双方直接交易。</a:t>
            </a:r>
            <a:endParaRPr kumimoji="0" lang="zh-CN" altLang="en-US" sz="2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71" name="圆角矩形 70"/>
          <p:cNvSpPr/>
          <p:nvPr/>
        </p:nvSpPr>
        <p:spPr bwMode="auto">
          <a:xfrm>
            <a:off x="1162606" y="3000378"/>
            <a:ext cx="655985" cy="1723009"/>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寻源</a:t>
            </a:r>
          </a:p>
        </p:txBody>
      </p:sp>
      <p:sp>
        <p:nvSpPr>
          <p:cNvPr id="72" name="圆角矩形 71"/>
          <p:cNvSpPr/>
          <p:nvPr/>
        </p:nvSpPr>
        <p:spPr bwMode="auto">
          <a:xfrm>
            <a:off x="1856920" y="3749383"/>
            <a:ext cx="778320" cy="969737"/>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工具</a:t>
            </a:r>
          </a:p>
        </p:txBody>
      </p:sp>
      <p:sp>
        <p:nvSpPr>
          <p:cNvPr id="73" name="圆角矩形 72"/>
          <p:cNvSpPr/>
          <p:nvPr/>
        </p:nvSpPr>
        <p:spPr bwMode="auto">
          <a:xfrm>
            <a:off x="2667986" y="2870210"/>
            <a:ext cx="1426880" cy="1848910"/>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寻源</a:t>
            </a:r>
          </a:p>
        </p:txBody>
      </p:sp>
      <p:sp>
        <p:nvSpPr>
          <p:cNvPr id="74" name="圆角矩形 73"/>
          <p:cNvSpPr/>
          <p:nvPr/>
        </p:nvSpPr>
        <p:spPr bwMode="auto">
          <a:xfrm>
            <a:off x="4884370" y="2870207"/>
            <a:ext cx="659171" cy="1848911"/>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商品</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管理</a:t>
            </a:r>
          </a:p>
        </p:txBody>
      </p:sp>
      <p:sp>
        <p:nvSpPr>
          <p:cNvPr id="75" name="圆角矩形 74"/>
          <p:cNvSpPr/>
          <p:nvPr/>
        </p:nvSpPr>
        <p:spPr bwMode="auto">
          <a:xfrm>
            <a:off x="4179091" y="2870208"/>
            <a:ext cx="659171" cy="1848911"/>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用户</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管理</a:t>
            </a:r>
          </a:p>
        </p:txBody>
      </p:sp>
      <p:sp>
        <p:nvSpPr>
          <p:cNvPr id="76" name="圆角矩形 75"/>
          <p:cNvSpPr/>
          <p:nvPr/>
        </p:nvSpPr>
        <p:spPr bwMode="auto">
          <a:xfrm>
            <a:off x="6210583" y="4248194"/>
            <a:ext cx="659171" cy="500033"/>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仓储</a:t>
            </a:r>
            <a:endParaRPr kumimoji="0" lang="en-US" altLang="zh-CN" sz="16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物流</a:t>
            </a:r>
          </a:p>
        </p:txBody>
      </p:sp>
      <p:grpSp>
        <p:nvGrpSpPr>
          <p:cNvPr id="77" name="组合 84"/>
          <p:cNvGrpSpPr/>
          <p:nvPr/>
        </p:nvGrpSpPr>
        <p:grpSpPr>
          <a:xfrm>
            <a:off x="5572131" y="3407308"/>
            <a:ext cx="2088595" cy="1311810"/>
            <a:chOff x="5548148" y="2992793"/>
            <a:chExt cx="2088595" cy="1311810"/>
          </a:xfrm>
        </p:grpSpPr>
        <p:sp>
          <p:nvSpPr>
            <p:cNvPr id="78" name="矩形 77"/>
            <p:cNvSpPr/>
            <p:nvPr/>
          </p:nvSpPr>
          <p:spPr bwMode="auto">
            <a:xfrm>
              <a:off x="6125818" y="2992793"/>
              <a:ext cx="943335" cy="759349"/>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sp>
          <p:nvSpPr>
            <p:cNvPr id="79" name="矩形 78"/>
            <p:cNvSpPr/>
            <p:nvPr/>
          </p:nvSpPr>
          <p:spPr bwMode="auto">
            <a:xfrm>
              <a:off x="5548148" y="2992794"/>
              <a:ext cx="577671" cy="1311809"/>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sp>
          <p:nvSpPr>
            <p:cNvPr id="80" name="文本框 91"/>
            <p:cNvSpPr txBox="1"/>
            <p:nvPr/>
          </p:nvSpPr>
          <p:spPr>
            <a:xfrm>
              <a:off x="6056906" y="3233647"/>
              <a:ext cx="1181482" cy="369332"/>
            </a:xfrm>
            <a:prstGeom prst="rect">
              <a:avLst/>
            </a:prstGeom>
            <a:noFill/>
          </p:spPr>
          <p:txBody>
            <a:bodyPr wrap="square" rtlCol="0">
              <a:spAutoFit/>
            </a:bodyPr>
            <a:lstStyle/>
            <a:p>
              <a:pPr marL="0" marR="0" lvl="0" indent="0" defTabSz="914243"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rPr>
                <a:t>订单管理</a:t>
              </a:r>
            </a:p>
          </p:txBody>
        </p:sp>
        <p:sp>
          <p:nvSpPr>
            <p:cNvPr id="81" name="矩形 80"/>
            <p:cNvSpPr/>
            <p:nvPr/>
          </p:nvSpPr>
          <p:spPr bwMode="auto">
            <a:xfrm>
              <a:off x="7059072" y="2992794"/>
              <a:ext cx="577671" cy="1311809"/>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grpSp>
      <p:sp>
        <p:nvSpPr>
          <p:cNvPr id="82" name="圆角矩形 81"/>
          <p:cNvSpPr/>
          <p:nvPr/>
        </p:nvSpPr>
        <p:spPr bwMode="auto">
          <a:xfrm>
            <a:off x="7712299" y="3392205"/>
            <a:ext cx="698875" cy="1311808"/>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结算</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支付</a:t>
            </a:r>
          </a:p>
        </p:txBody>
      </p:sp>
      <p:sp>
        <p:nvSpPr>
          <p:cNvPr id="83" name="圆角矩形 82"/>
          <p:cNvSpPr/>
          <p:nvPr/>
        </p:nvSpPr>
        <p:spPr bwMode="auto">
          <a:xfrm>
            <a:off x="1928794" y="2821003"/>
            <a:ext cx="681051" cy="750879"/>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1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寻源</a:t>
            </a:r>
          </a:p>
        </p:txBody>
      </p:sp>
    </p:spTree>
    <p:extLst>
      <p:ext uri="{BB962C8B-B14F-4D97-AF65-F5344CB8AC3E}">
        <p14:creationId xmlns:p14="http://schemas.microsoft.com/office/powerpoint/2010/main" val="198449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down)">
                                      <p:cBhvr>
                                        <p:cTn id="10" dur="500"/>
                                        <p:tgtEl>
                                          <p:spTgt spid="7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down)">
                                      <p:cBhvr>
                                        <p:cTn id="13" dur="500"/>
                                        <p:tgtEl>
                                          <p:spTgt spid="7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down)">
                                      <p:cBhvr>
                                        <p:cTn id="16" dur="500"/>
                                        <p:tgtEl>
                                          <p:spTgt spid="7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wipe(down)">
                                      <p:cBhvr>
                                        <p:cTn id="22" dur="500"/>
                                        <p:tgtEl>
                                          <p:spTgt spid="7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down)">
                                      <p:cBhvr>
                                        <p:cTn id="28" dur="500"/>
                                        <p:tgtEl>
                                          <p:spTgt spid="8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5" grpId="0" animBg="1"/>
      <p:bldP spid="76" grpId="0" animBg="1"/>
      <p:bldP spid="82" grpId="0" animBg="1"/>
      <p:bldP spid="8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联通供应链</a:t>
            </a:r>
            <a:r>
              <a:rPr lang="en-US" altLang="zh-CN" dirty="0" smtClean="0"/>
              <a:t>-</a:t>
            </a:r>
            <a:r>
              <a:rPr lang="zh-CN" altLang="en-US" dirty="0" smtClean="0"/>
              <a:t>电子超市</a:t>
            </a:r>
            <a:endParaRPr lang="zh-CN" altLang="en-US" dirty="0"/>
          </a:p>
        </p:txBody>
      </p:sp>
      <p:sp>
        <p:nvSpPr>
          <p:cNvPr id="84" name="灯片编号占位符 2"/>
          <p:cNvSpPr>
            <a:spLocks noGrp="1"/>
          </p:cNvSpPr>
          <p:nvPr>
            <p:ph type="sldNum" sz="quarter" idx="4"/>
          </p:nvPr>
        </p:nvSpPr>
        <p:spPr>
          <a:xfrm>
            <a:off x="8214912" y="4817038"/>
            <a:ext cx="576000" cy="216000"/>
          </a:xfrm>
        </p:spPr>
        <p:txBody>
          <a:bodyPr/>
          <a:lstStyle/>
          <a:p>
            <a:pPr fontAlgn="base">
              <a:spcBef>
                <a:spcPct val="0"/>
              </a:spcBef>
              <a:spcAft>
                <a:spcPct val="0"/>
              </a:spcAft>
              <a:defRPr/>
            </a:pPr>
            <a:fld id="{03FC912D-3FE9-4018-B22A-84E35E38B07C}" type="slidenum">
              <a:rPr lang="zh-CN" altLang="en-US" smtClean="0">
                <a:solidFill>
                  <a:srgbClr val="000000"/>
                </a:solidFill>
                <a:latin typeface="Arial"/>
                <a:sym typeface="Arial"/>
              </a:rPr>
              <a:pPr fontAlgn="base">
                <a:spcBef>
                  <a:spcPct val="0"/>
                </a:spcBef>
                <a:spcAft>
                  <a:spcPct val="0"/>
                </a:spcAft>
                <a:defRPr/>
              </a:pPr>
              <a:t>7</a:t>
            </a:fld>
            <a:endParaRPr lang="en-US" altLang="zh-CN" dirty="0">
              <a:solidFill>
                <a:srgbClr val="000000"/>
              </a:solidFill>
              <a:latin typeface="Arial"/>
              <a:sym typeface="Arial"/>
            </a:endParaRPr>
          </a:p>
        </p:txBody>
      </p:sp>
      <p:sp>
        <p:nvSpPr>
          <p:cNvPr id="85" name="矩形 84"/>
          <p:cNvSpPr/>
          <p:nvPr/>
        </p:nvSpPr>
        <p:spPr bwMode="auto">
          <a:xfrm>
            <a:off x="3438932"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战略协议</a:t>
            </a:r>
          </a:p>
        </p:txBody>
      </p:sp>
      <p:sp>
        <p:nvSpPr>
          <p:cNvPr id="86" name="矩形 85"/>
          <p:cNvSpPr/>
          <p:nvPr/>
        </p:nvSpPr>
        <p:spPr bwMode="auto">
          <a:xfrm>
            <a:off x="4929191"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平台对接</a:t>
            </a:r>
          </a:p>
        </p:txBody>
      </p:sp>
      <p:sp>
        <p:nvSpPr>
          <p:cNvPr id="87" name="矩形 86"/>
          <p:cNvSpPr/>
          <p:nvPr/>
        </p:nvSpPr>
        <p:spPr bwMode="auto">
          <a:xfrm>
            <a:off x="5643571"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下订单</a:t>
            </a:r>
          </a:p>
        </p:txBody>
      </p:sp>
      <p:sp>
        <p:nvSpPr>
          <p:cNvPr id="88" name="矩形 87"/>
          <p:cNvSpPr/>
          <p:nvPr/>
        </p:nvSpPr>
        <p:spPr bwMode="auto">
          <a:xfrm>
            <a:off x="6357951"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到货接收</a:t>
            </a:r>
          </a:p>
        </p:txBody>
      </p:sp>
      <p:sp>
        <p:nvSpPr>
          <p:cNvPr id="89" name="矩形 88"/>
          <p:cNvSpPr/>
          <p:nvPr/>
        </p:nvSpPr>
        <p:spPr bwMode="auto">
          <a:xfrm>
            <a:off x="7786711"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结算支付</a:t>
            </a:r>
          </a:p>
        </p:txBody>
      </p:sp>
      <p:cxnSp>
        <p:nvCxnSpPr>
          <p:cNvPr id="90" name="直接箭头连接符 89"/>
          <p:cNvCxnSpPr>
            <a:stCxn id="113" idx="3"/>
            <a:endCxn id="86" idx="1"/>
          </p:cNvCxnSpPr>
          <p:nvPr/>
        </p:nvCxnSpPr>
        <p:spPr>
          <a:xfrm>
            <a:off x="4714877" y="3141666"/>
            <a:ext cx="21431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91" name="直接箭头连接符 90"/>
          <p:cNvCxnSpPr>
            <a:stCxn id="87" idx="3"/>
            <a:endCxn id="88" idx="1"/>
          </p:cNvCxnSpPr>
          <p:nvPr/>
        </p:nvCxnSpPr>
        <p:spPr>
          <a:xfrm>
            <a:off x="6143637" y="3141666"/>
            <a:ext cx="21431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92" name="直接箭头连接符 91"/>
          <p:cNvCxnSpPr>
            <a:stCxn id="88" idx="3"/>
            <a:endCxn id="89" idx="1"/>
          </p:cNvCxnSpPr>
          <p:nvPr/>
        </p:nvCxnSpPr>
        <p:spPr>
          <a:xfrm>
            <a:off x="6858017" y="3141666"/>
            <a:ext cx="92869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sp>
        <p:nvSpPr>
          <p:cNvPr id="93" name="矩形 92"/>
          <p:cNvSpPr/>
          <p:nvPr/>
        </p:nvSpPr>
        <p:spPr bwMode="auto">
          <a:xfrm>
            <a:off x="4929191" y="342741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商品上架</a:t>
            </a:r>
          </a:p>
        </p:txBody>
      </p:sp>
      <p:cxnSp>
        <p:nvCxnSpPr>
          <p:cNvPr id="94" name="直接连接符 93"/>
          <p:cNvCxnSpPr/>
          <p:nvPr/>
        </p:nvCxnSpPr>
        <p:spPr>
          <a:xfrm>
            <a:off x="642911" y="3856046"/>
            <a:ext cx="7715304" cy="1588"/>
          </a:xfrm>
          <a:prstGeom prst="line">
            <a:avLst/>
          </a:prstGeom>
          <a:noFill/>
          <a:ln w="9525" cap="flat" cmpd="sng" algn="ctr">
            <a:solidFill>
              <a:srgbClr val="000000">
                <a:lumMod val="85000"/>
                <a:lumOff val="15000"/>
              </a:srgbClr>
            </a:solidFill>
            <a:prstDash val="dashDot"/>
          </a:ln>
          <a:effectLst/>
        </p:spPr>
      </p:cxnSp>
      <p:cxnSp>
        <p:nvCxnSpPr>
          <p:cNvPr id="95" name="直接连接符 94"/>
          <p:cNvCxnSpPr/>
          <p:nvPr/>
        </p:nvCxnSpPr>
        <p:spPr>
          <a:xfrm rot="5400000">
            <a:off x="375" y="3855658"/>
            <a:ext cx="2428877" cy="795"/>
          </a:xfrm>
          <a:prstGeom prst="line">
            <a:avLst/>
          </a:prstGeom>
          <a:noFill/>
          <a:ln w="9525" cap="flat" cmpd="sng" algn="ctr">
            <a:solidFill>
              <a:srgbClr val="000000">
                <a:lumMod val="85000"/>
                <a:lumOff val="15000"/>
              </a:srgbClr>
            </a:solidFill>
            <a:prstDash val="dashDot"/>
          </a:ln>
          <a:effectLst/>
        </p:spPr>
      </p:cxnSp>
      <p:cxnSp>
        <p:nvCxnSpPr>
          <p:cNvPr id="96" name="直接连接符 95"/>
          <p:cNvCxnSpPr/>
          <p:nvPr/>
        </p:nvCxnSpPr>
        <p:spPr>
          <a:xfrm rot="5400000">
            <a:off x="643317" y="3854867"/>
            <a:ext cx="2429670" cy="1585"/>
          </a:xfrm>
          <a:prstGeom prst="line">
            <a:avLst/>
          </a:prstGeom>
          <a:noFill/>
          <a:ln w="9525" cap="flat" cmpd="sng" algn="ctr">
            <a:solidFill>
              <a:srgbClr val="000000">
                <a:lumMod val="85000"/>
                <a:lumOff val="15000"/>
              </a:srgbClr>
            </a:solidFill>
            <a:prstDash val="dashDot"/>
          </a:ln>
          <a:effectLst/>
        </p:spPr>
      </p:cxnSp>
      <p:cxnSp>
        <p:nvCxnSpPr>
          <p:cNvPr id="97" name="直接连接符 96"/>
          <p:cNvCxnSpPr/>
          <p:nvPr/>
        </p:nvCxnSpPr>
        <p:spPr>
          <a:xfrm rot="5400000">
            <a:off x="1429135" y="3854864"/>
            <a:ext cx="2429668" cy="1588"/>
          </a:xfrm>
          <a:prstGeom prst="line">
            <a:avLst/>
          </a:prstGeom>
          <a:noFill/>
          <a:ln w="9525" cap="flat" cmpd="sng" algn="ctr">
            <a:solidFill>
              <a:srgbClr val="000000">
                <a:lumMod val="85000"/>
                <a:lumOff val="15000"/>
              </a:srgbClr>
            </a:solidFill>
            <a:prstDash val="dashDot"/>
          </a:ln>
          <a:effectLst/>
        </p:spPr>
      </p:cxnSp>
      <p:cxnSp>
        <p:nvCxnSpPr>
          <p:cNvPr id="98" name="直接连接符 97"/>
          <p:cNvCxnSpPr/>
          <p:nvPr/>
        </p:nvCxnSpPr>
        <p:spPr>
          <a:xfrm rot="5400000">
            <a:off x="2072077" y="3854864"/>
            <a:ext cx="2429668" cy="1588"/>
          </a:xfrm>
          <a:prstGeom prst="line">
            <a:avLst/>
          </a:prstGeom>
          <a:noFill/>
          <a:ln w="9525" cap="flat" cmpd="sng" algn="ctr">
            <a:solidFill>
              <a:srgbClr val="000000">
                <a:lumMod val="85000"/>
                <a:lumOff val="15000"/>
              </a:srgbClr>
            </a:solidFill>
            <a:prstDash val="dashDot"/>
          </a:ln>
          <a:effectLst/>
        </p:spPr>
      </p:cxnSp>
      <p:cxnSp>
        <p:nvCxnSpPr>
          <p:cNvPr id="99" name="直接连接符 98"/>
          <p:cNvCxnSpPr/>
          <p:nvPr/>
        </p:nvCxnSpPr>
        <p:spPr>
          <a:xfrm rot="5400000">
            <a:off x="2929333" y="3854864"/>
            <a:ext cx="2429668" cy="1588"/>
          </a:xfrm>
          <a:prstGeom prst="line">
            <a:avLst/>
          </a:prstGeom>
          <a:noFill/>
          <a:ln w="9525" cap="flat" cmpd="sng" algn="ctr">
            <a:solidFill>
              <a:srgbClr val="000000">
                <a:lumMod val="85000"/>
                <a:lumOff val="15000"/>
              </a:srgbClr>
            </a:solidFill>
            <a:prstDash val="dashDot"/>
          </a:ln>
          <a:effectLst/>
        </p:spPr>
      </p:cxnSp>
      <p:cxnSp>
        <p:nvCxnSpPr>
          <p:cNvPr id="100" name="直接连接符 99"/>
          <p:cNvCxnSpPr/>
          <p:nvPr/>
        </p:nvCxnSpPr>
        <p:spPr>
          <a:xfrm rot="5400000">
            <a:off x="3643713" y="3854864"/>
            <a:ext cx="2429668" cy="1588"/>
          </a:xfrm>
          <a:prstGeom prst="line">
            <a:avLst/>
          </a:prstGeom>
          <a:noFill/>
          <a:ln w="9525" cap="flat" cmpd="sng" algn="ctr">
            <a:solidFill>
              <a:srgbClr val="000000">
                <a:lumMod val="85000"/>
                <a:lumOff val="15000"/>
              </a:srgbClr>
            </a:solidFill>
            <a:prstDash val="dashDot"/>
          </a:ln>
          <a:effectLst/>
        </p:spPr>
      </p:cxnSp>
      <p:cxnSp>
        <p:nvCxnSpPr>
          <p:cNvPr id="101" name="直接连接符 100"/>
          <p:cNvCxnSpPr/>
          <p:nvPr/>
        </p:nvCxnSpPr>
        <p:spPr>
          <a:xfrm rot="5400000">
            <a:off x="4286655" y="3854864"/>
            <a:ext cx="2429668" cy="1588"/>
          </a:xfrm>
          <a:prstGeom prst="line">
            <a:avLst/>
          </a:prstGeom>
          <a:noFill/>
          <a:ln w="9525" cap="flat" cmpd="sng" algn="ctr">
            <a:solidFill>
              <a:srgbClr val="000000">
                <a:lumMod val="85000"/>
                <a:lumOff val="15000"/>
              </a:srgbClr>
            </a:solidFill>
            <a:prstDash val="dashDot"/>
          </a:ln>
          <a:effectLst/>
        </p:spPr>
      </p:cxnSp>
      <p:cxnSp>
        <p:nvCxnSpPr>
          <p:cNvPr id="102" name="直接连接符 101"/>
          <p:cNvCxnSpPr/>
          <p:nvPr/>
        </p:nvCxnSpPr>
        <p:spPr>
          <a:xfrm rot="5400000">
            <a:off x="4929597" y="3854864"/>
            <a:ext cx="2429668" cy="1588"/>
          </a:xfrm>
          <a:prstGeom prst="line">
            <a:avLst/>
          </a:prstGeom>
          <a:noFill/>
          <a:ln w="9525" cap="flat" cmpd="sng" algn="ctr">
            <a:solidFill>
              <a:srgbClr val="000000">
                <a:lumMod val="85000"/>
                <a:lumOff val="15000"/>
              </a:srgbClr>
            </a:solidFill>
            <a:prstDash val="dashDot"/>
          </a:ln>
          <a:effectLst/>
        </p:spPr>
      </p:cxnSp>
      <p:cxnSp>
        <p:nvCxnSpPr>
          <p:cNvPr id="103" name="直接连接符 102"/>
          <p:cNvCxnSpPr/>
          <p:nvPr/>
        </p:nvCxnSpPr>
        <p:spPr>
          <a:xfrm rot="5400000">
            <a:off x="5715415" y="3854864"/>
            <a:ext cx="2429668" cy="1588"/>
          </a:xfrm>
          <a:prstGeom prst="line">
            <a:avLst/>
          </a:prstGeom>
          <a:noFill/>
          <a:ln w="9525" cap="flat" cmpd="sng" algn="ctr">
            <a:solidFill>
              <a:srgbClr val="000000">
                <a:lumMod val="85000"/>
                <a:lumOff val="15000"/>
              </a:srgbClr>
            </a:solidFill>
            <a:prstDash val="dashDot"/>
          </a:ln>
          <a:effectLst/>
        </p:spPr>
      </p:cxnSp>
      <p:cxnSp>
        <p:nvCxnSpPr>
          <p:cNvPr id="104" name="直接连接符 103"/>
          <p:cNvCxnSpPr/>
          <p:nvPr/>
        </p:nvCxnSpPr>
        <p:spPr>
          <a:xfrm rot="5400000">
            <a:off x="6429795" y="3854864"/>
            <a:ext cx="2429668" cy="1588"/>
          </a:xfrm>
          <a:prstGeom prst="line">
            <a:avLst/>
          </a:prstGeom>
          <a:noFill/>
          <a:ln w="9525" cap="flat" cmpd="sng" algn="ctr">
            <a:solidFill>
              <a:srgbClr val="000000">
                <a:lumMod val="85000"/>
                <a:lumOff val="15000"/>
              </a:srgbClr>
            </a:solidFill>
            <a:prstDash val="dashDot"/>
          </a:ln>
          <a:effectLst/>
        </p:spPr>
      </p:cxnSp>
      <p:cxnSp>
        <p:nvCxnSpPr>
          <p:cNvPr id="105" name="直接连接符 104"/>
          <p:cNvCxnSpPr/>
          <p:nvPr/>
        </p:nvCxnSpPr>
        <p:spPr>
          <a:xfrm rot="5400000">
            <a:off x="7144175" y="3854864"/>
            <a:ext cx="2429668" cy="1588"/>
          </a:xfrm>
          <a:prstGeom prst="line">
            <a:avLst/>
          </a:prstGeom>
          <a:noFill/>
          <a:ln w="9525" cap="flat" cmpd="sng" algn="ctr">
            <a:solidFill>
              <a:srgbClr val="000000">
                <a:lumMod val="85000"/>
                <a:lumOff val="15000"/>
              </a:srgbClr>
            </a:solidFill>
            <a:prstDash val="dashDot"/>
          </a:ln>
          <a:effectLst/>
        </p:spPr>
      </p:cxnSp>
      <p:cxnSp>
        <p:nvCxnSpPr>
          <p:cNvPr id="106" name="直接连接符 105"/>
          <p:cNvCxnSpPr/>
          <p:nvPr/>
        </p:nvCxnSpPr>
        <p:spPr>
          <a:xfrm rot="16200000" flipH="1">
            <a:off x="-548541" y="3845665"/>
            <a:ext cx="2430074" cy="511"/>
          </a:xfrm>
          <a:prstGeom prst="line">
            <a:avLst/>
          </a:prstGeom>
          <a:noFill/>
          <a:ln w="9525" cap="flat" cmpd="sng" algn="ctr">
            <a:solidFill>
              <a:srgbClr val="000000">
                <a:lumMod val="85000"/>
                <a:lumOff val="15000"/>
              </a:srgbClr>
            </a:solidFill>
            <a:prstDash val="dashDot"/>
          </a:ln>
          <a:effectLst/>
        </p:spPr>
      </p:cxnSp>
      <p:cxnSp>
        <p:nvCxnSpPr>
          <p:cNvPr id="107" name="直接连接符 106"/>
          <p:cNvCxnSpPr/>
          <p:nvPr/>
        </p:nvCxnSpPr>
        <p:spPr>
          <a:xfrm rot="5400000">
            <a:off x="-856493" y="3855252"/>
            <a:ext cx="2428892" cy="1588"/>
          </a:xfrm>
          <a:prstGeom prst="line">
            <a:avLst/>
          </a:prstGeom>
          <a:noFill/>
          <a:ln w="9525" cap="flat" cmpd="sng" algn="ctr">
            <a:solidFill>
              <a:srgbClr val="000000">
                <a:lumMod val="85000"/>
                <a:lumOff val="15000"/>
              </a:srgbClr>
            </a:solidFill>
            <a:prstDash val="dashDot"/>
          </a:ln>
          <a:effectLst/>
        </p:spPr>
      </p:cxnSp>
      <p:sp>
        <p:nvSpPr>
          <p:cNvPr id="108" name="TextBox 107"/>
          <p:cNvSpPr txBox="1"/>
          <p:nvPr/>
        </p:nvSpPr>
        <p:spPr>
          <a:xfrm>
            <a:off x="357159" y="3570294"/>
            <a:ext cx="400110" cy="928694"/>
          </a:xfrm>
          <a:prstGeom prst="rect">
            <a:avLst/>
          </a:prstGeom>
          <a:noFill/>
        </p:spPr>
        <p:txBody>
          <a:bodyPr vert="eaVert" wrap="square" rtlCol="0">
            <a:spAutoFit/>
          </a:bodyPr>
          <a:lstStyle/>
          <a:p>
            <a:pPr marL="0" marR="0" lvl="0" indent="0" defTabSz="91424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rPr>
              <a:t>电子超市</a:t>
            </a:r>
          </a:p>
        </p:txBody>
      </p:sp>
      <p:cxnSp>
        <p:nvCxnSpPr>
          <p:cNvPr id="109" name="直接连接符 108"/>
          <p:cNvCxnSpPr/>
          <p:nvPr/>
        </p:nvCxnSpPr>
        <p:spPr>
          <a:xfrm>
            <a:off x="357159" y="5070492"/>
            <a:ext cx="8001056" cy="1588"/>
          </a:xfrm>
          <a:prstGeom prst="line">
            <a:avLst/>
          </a:prstGeom>
          <a:noFill/>
          <a:ln w="9525" cap="flat" cmpd="sng" algn="ctr">
            <a:solidFill>
              <a:srgbClr val="000000">
                <a:lumMod val="85000"/>
                <a:lumOff val="15000"/>
              </a:srgbClr>
            </a:solidFill>
            <a:prstDash val="dashDot"/>
          </a:ln>
          <a:effectLst/>
        </p:spPr>
      </p:cxnSp>
      <p:sp>
        <p:nvSpPr>
          <p:cNvPr id="110" name="矩形 109"/>
          <p:cNvSpPr/>
          <p:nvPr/>
        </p:nvSpPr>
        <p:spPr bwMode="auto">
          <a:xfrm>
            <a:off x="2000233"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公开招募</a:t>
            </a:r>
          </a:p>
        </p:txBody>
      </p:sp>
      <p:sp>
        <p:nvSpPr>
          <p:cNvPr id="111" name="矩形 110"/>
          <p:cNvSpPr/>
          <p:nvPr/>
        </p:nvSpPr>
        <p:spPr bwMode="auto">
          <a:xfrm>
            <a:off x="2714613"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招募结果</a:t>
            </a:r>
          </a:p>
        </p:txBody>
      </p:sp>
      <p:sp>
        <p:nvSpPr>
          <p:cNvPr id="112" name="矩形 111"/>
          <p:cNvSpPr/>
          <p:nvPr/>
        </p:nvSpPr>
        <p:spPr bwMode="auto">
          <a:xfrm>
            <a:off x="1285853"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运营规则</a:t>
            </a:r>
          </a:p>
        </p:txBody>
      </p:sp>
      <p:sp>
        <p:nvSpPr>
          <p:cNvPr id="113" name="矩形 112"/>
          <p:cNvSpPr/>
          <p:nvPr/>
        </p:nvSpPr>
        <p:spPr bwMode="auto">
          <a:xfrm>
            <a:off x="4214811"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入驻协议</a:t>
            </a:r>
          </a:p>
        </p:txBody>
      </p:sp>
      <p:sp>
        <p:nvSpPr>
          <p:cNvPr id="114" name="矩形 113"/>
          <p:cNvSpPr/>
          <p:nvPr/>
        </p:nvSpPr>
        <p:spPr bwMode="auto">
          <a:xfrm>
            <a:off x="3428993"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合作协议</a:t>
            </a:r>
          </a:p>
        </p:txBody>
      </p:sp>
      <p:cxnSp>
        <p:nvCxnSpPr>
          <p:cNvPr id="115" name="肘形连接符 114"/>
          <p:cNvCxnSpPr>
            <a:stCxn id="85" idx="3"/>
            <a:endCxn id="113" idx="1"/>
          </p:cNvCxnSpPr>
          <p:nvPr/>
        </p:nvCxnSpPr>
        <p:spPr>
          <a:xfrm>
            <a:off x="3938998" y="3141666"/>
            <a:ext cx="275813"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16" name="肘形连接符 115"/>
          <p:cNvCxnSpPr>
            <a:stCxn id="111" idx="3"/>
            <a:endCxn id="114" idx="1"/>
          </p:cNvCxnSpPr>
          <p:nvPr/>
        </p:nvCxnSpPr>
        <p:spPr>
          <a:xfrm>
            <a:off x="3214679" y="4284674"/>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sp>
        <p:nvSpPr>
          <p:cNvPr id="117" name="矩形 116"/>
          <p:cNvSpPr/>
          <p:nvPr/>
        </p:nvSpPr>
        <p:spPr bwMode="auto">
          <a:xfrm>
            <a:off x="7072331" y="2998790"/>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订单评价</a:t>
            </a:r>
          </a:p>
        </p:txBody>
      </p:sp>
      <p:sp>
        <p:nvSpPr>
          <p:cNvPr id="118" name="五边形 117"/>
          <p:cNvSpPr/>
          <p:nvPr/>
        </p:nvSpPr>
        <p:spPr bwMode="auto">
          <a:xfrm>
            <a:off x="714349" y="2140758"/>
            <a:ext cx="642942" cy="428628"/>
          </a:xfrm>
          <a:prstGeom prst="homePlate">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需求</a:t>
            </a:r>
          </a:p>
        </p:txBody>
      </p:sp>
      <p:sp>
        <p:nvSpPr>
          <p:cNvPr id="119" name="燕尾形 118"/>
          <p:cNvSpPr/>
          <p:nvPr/>
        </p:nvSpPr>
        <p:spPr bwMode="auto">
          <a:xfrm>
            <a:off x="121441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方案</a:t>
            </a:r>
          </a:p>
        </p:txBody>
      </p:sp>
      <p:sp>
        <p:nvSpPr>
          <p:cNvPr id="120" name="燕尾形 119"/>
          <p:cNvSpPr/>
          <p:nvPr/>
        </p:nvSpPr>
        <p:spPr bwMode="auto">
          <a:xfrm>
            <a:off x="192879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方案</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执行</a:t>
            </a:r>
          </a:p>
        </p:txBody>
      </p:sp>
      <p:sp>
        <p:nvSpPr>
          <p:cNvPr id="121" name="燕尾形 120"/>
          <p:cNvSpPr/>
          <p:nvPr/>
        </p:nvSpPr>
        <p:spPr bwMode="auto">
          <a:xfrm>
            <a:off x="264317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采购</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结果</a:t>
            </a:r>
          </a:p>
        </p:txBody>
      </p:sp>
      <p:sp>
        <p:nvSpPr>
          <p:cNvPr id="122" name="燕尾形 121"/>
          <p:cNvSpPr/>
          <p:nvPr/>
        </p:nvSpPr>
        <p:spPr bwMode="auto">
          <a:xfrm>
            <a:off x="335755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签订</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合同</a:t>
            </a:r>
          </a:p>
        </p:txBody>
      </p:sp>
      <p:sp>
        <p:nvSpPr>
          <p:cNvPr id="123" name="燕尾形 122"/>
          <p:cNvSpPr/>
          <p:nvPr/>
        </p:nvSpPr>
        <p:spPr bwMode="auto">
          <a:xfrm>
            <a:off x="478631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商品</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上架</a:t>
            </a:r>
          </a:p>
        </p:txBody>
      </p:sp>
      <p:sp>
        <p:nvSpPr>
          <p:cNvPr id="124" name="燕尾形 123"/>
          <p:cNvSpPr/>
          <p:nvPr/>
        </p:nvSpPr>
        <p:spPr bwMode="auto">
          <a:xfrm>
            <a:off x="550069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商品</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交易</a:t>
            </a:r>
          </a:p>
        </p:txBody>
      </p:sp>
      <p:sp>
        <p:nvSpPr>
          <p:cNvPr id="125" name="燕尾形 124"/>
          <p:cNvSpPr/>
          <p:nvPr/>
        </p:nvSpPr>
        <p:spPr bwMode="auto">
          <a:xfrm>
            <a:off x="621507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仓储</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物流</a:t>
            </a:r>
          </a:p>
        </p:txBody>
      </p:sp>
      <p:sp>
        <p:nvSpPr>
          <p:cNvPr id="126" name="燕尾形 125"/>
          <p:cNvSpPr/>
          <p:nvPr/>
        </p:nvSpPr>
        <p:spPr bwMode="auto">
          <a:xfrm>
            <a:off x="764383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结算</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支付</a:t>
            </a:r>
          </a:p>
        </p:txBody>
      </p:sp>
      <p:sp>
        <p:nvSpPr>
          <p:cNvPr id="127" name="燕尾形 126"/>
          <p:cNvSpPr/>
          <p:nvPr/>
        </p:nvSpPr>
        <p:spPr bwMode="auto">
          <a:xfrm>
            <a:off x="4071935" y="2140758"/>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入驻</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协议</a:t>
            </a:r>
          </a:p>
        </p:txBody>
      </p:sp>
      <p:cxnSp>
        <p:nvCxnSpPr>
          <p:cNvPr id="128" name="直接连接符 127"/>
          <p:cNvCxnSpPr/>
          <p:nvPr/>
        </p:nvCxnSpPr>
        <p:spPr>
          <a:xfrm>
            <a:off x="357159" y="2641600"/>
            <a:ext cx="8001056" cy="1588"/>
          </a:xfrm>
          <a:prstGeom prst="line">
            <a:avLst/>
          </a:prstGeom>
          <a:noFill/>
          <a:ln w="9525" cap="flat" cmpd="sng" algn="ctr">
            <a:solidFill>
              <a:srgbClr val="000000">
                <a:lumMod val="85000"/>
                <a:lumOff val="15000"/>
              </a:srgbClr>
            </a:solidFill>
            <a:prstDash val="dashDot"/>
          </a:ln>
          <a:effectLst/>
        </p:spPr>
      </p:cxnSp>
      <p:sp>
        <p:nvSpPr>
          <p:cNvPr id="129" name="燕尾形 128"/>
          <p:cNvSpPr/>
          <p:nvPr/>
        </p:nvSpPr>
        <p:spPr bwMode="auto">
          <a:xfrm>
            <a:off x="6929455" y="2141534"/>
            <a:ext cx="857256" cy="428628"/>
          </a:xfrm>
          <a:prstGeom prst="chevron">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订单</a:t>
            </a:r>
            <a:endParaRPr kumimoji="0" lang="en-US" altLang="zh-CN" sz="1200" b="0" i="0" u="none" strike="noStrike" kern="0" cap="none" spc="0" normalizeH="0" baseline="0" noProof="0" dirty="0" smtClean="0">
              <a:ln>
                <a:noFill/>
              </a:ln>
              <a:solidFill>
                <a:srgbClr val="FFFFFF"/>
              </a:solidFill>
              <a:effectLst/>
              <a:uLnTx/>
              <a:uFillTx/>
              <a:latin typeface="微软雅黑" pitchFamily="34" charset="-122"/>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rgbClr val="FFFFFF"/>
                </a:solidFill>
                <a:effectLst/>
                <a:uLnTx/>
                <a:uFillTx/>
                <a:latin typeface="微软雅黑" pitchFamily="34" charset="-122"/>
              </a:rPr>
              <a:t>评价</a:t>
            </a:r>
          </a:p>
        </p:txBody>
      </p:sp>
      <p:cxnSp>
        <p:nvCxnSpPr>
          <p:cNvPr id="130" name="形状 166"/>
          <p:cNvCxnSpPr>
            <a:stCxn id="93" idx="3"/>
            <a:endCxn id="87" idx="2"/>
          </p:cNvCxnSpPr>
          <p:nvPr/>
        </p:nvCxnSpPr>
        <p:spPr>
          <a:xfrm flipV="1">
            <a:off x="5429257" y="3284542"/>
            <a:ext cx="464347" cy="285752"/>
          </a:xfrm>
          <a:prstGeom prst="bentConnector2">
            <a:avLst/>
          </a:prstGeom>
          <a:noFill/>
          <a:ln w="28575" cap="flat" cmpd="sng" algn="ctr">
            <a:solidFill>
              <a:srgbClr val="CC0000">
                <a:shade val="95000"/>
                <a:satMod val="105000"/>
              </a:srgbClr>
            </a:solidFill>
            <a:prstDash val="solid"/>
            <a:headEnd type="none" w="med" len="med"/>
            <a:tailEnd type="triangle" w="med" len="med"/>
          </a:ln>
          <a:effectLst/>
        </p:spPr>
      </p:cxnSp>
      <p:sp>
        <p:nvSpPr>
          <p:cNvPr id="131" name="矩形 130"/>
          <p:cNvSpPr/>
          <p:nvPr/>
        </p:nvSpPr>
        <p:spPr bwMode="auto">
          <a:xfrm>
            <a:off x="5643571"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下订单</a:t>
            </a:r>
          </a:p>
        </p:txBody>
      </p:sp>
      <p:sp>
        <p:nvSpPr>
          <p:cNvPr id="132" name="矩形 131"/>
          <p:cNvSpPr/>
          <p:nvPr/>
        </p:nvSpPr>
        <p:spPr bwMode="auto">
          <a:xfrm>
            <a:off x="6357951"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到货接收</a:t>
            </a:r>
          </a:p>
        </p:txBody>
      </p:sp>
      <p:sp>
        <p:nvSpPr>
          <p:cNvPr id="133" name="矩形 132"/>
          <p:cNvSpPr/>
          <p:nvPr/>
        </p:nvSpPr>
        <p:spPr bwMode="auto">
          <a:xfrm>
            <a:off x="7786711"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结算支付</a:t>
            </a:r>
          </a:p>
        </p:txBody>
      </p:sp>
      <p:cxnSp>
        <p:nvCxnSpPr>
          <p:cNvPr id="134" name="直接箭头连接符 133"/>
          <p:cNvCxnSpPr>
            <a:stCxn id="138" idx="3"/>
          </p:cNvCxnSpPr>
          <p:nvPr/>
        </p:nvCxnSpPr>
        <p:spPr>
          <a:xfrm>
            <a:off x="4714877" y="4284674"/>
            <a:ext cx="21431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35" name="直接箭头连接符 134"/>
          <p:cNvCxnSpPr>
            <a:stCxn id="131" idx="3"/>
            <a:endCxn id="132" idx="1"/>
          </p:cNvCxnSpPr>
          <p:nvPr/>
        </p:nvCxnSpPr>
        <p:spPr>
          <a:xfrm>
            <a:off x="6143637" y="4284674"/>
            <a:ext cx="21431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36" name="直接箭头连接符 135"/>
          <p:cNvCxnSpPr>
            <a:stCxn id="132" idx="3"/>
            <a:endCxn id="133" idx="1"/>
          </p:cNvCxnSpPr>
          <p:nvPr/>
        </p:nvCxnSpPr>
        <p:spPr>
          <a:xfrm>
            <a:off x="6858017" y="4284674"/>
            <a:ext cx="928694" cy="1588"/>
          </a:xfrm>
          <a:prstGeom prst="straightConnector1">
            <a:avLst/>
          </a:prstGeom>
          <a:noFill/>
          <a:ln w="28575" cap="flat" cmpd="sng" algn="ctr">
            <a:solidFill>
              <a:srgbClr val="CC0000">
                <a:shade val="95000"/>
                <a:satMod val="105000"/>
              </a:srgbClr>
            </a:solidFill>
            <a:prstDash val="solid"/>
            <a:headEnd type="none" w="med" len="med"/>
            <a:tailEnd type="triangle" w="med" len="med"/>
          </a:ln>
          <a:effectLst/>
        </p:spPr>
      </p:cxnSp>
      <p:sp>
        <p:nvSpPr>
          <p:cNvPr id="137" name="矩形 136"/>
          <p:cNvSpPr/>
          <p:nvPr/>
        </p:nvSpPr>
        <p:spPr bwMode="auto">
          <a:xfrm>
            <a:off x="4929191" y="4570426"/>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商品上架</a:t>
            </a:r>
          </a:p>
        </p:txBody>
      </p:sp>
      <p:sp>
        <p:nvSpPr>
          <p:cNvPr id="138" name="矩形 137"/>
          <p:cNvSpPr/>
          <p:nvPr/>
        </p:nvSpPr>
        <p:spPr bwMode="auto">
          <a:xfrm>
            <a:off x="4214811"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入驻协议</a:t>
            </a:r>
          </a:p>
        </p:txBody>
      </p:sp>
      <p:sp>
        <p:nvSpPr>
          <p:cNvPr id="139" name="矩形 138"/>
          <p:cNvSpPr/>
          <p:nvPr/>
        </p:nvSpPr>
        <p:spPr bwMode="auto">
          <a:xfrm>
            <a:off x="7072331"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订单评价</a:t>
            </a:r>
          </a:p>
        </p:txBody>
      </p:sp>
      <p:cxnSp>
        <p:nvCxnSpPr>
          <p:cNvPr id="140" name="形状 181"/>
          <p:cNvCxnSpPr>
            <a:stCxn id="137" idx="3"/>
            <a:endCxn id="131" idx="2"/>
          </p:cNvCxnSpPr>
          <p:nvPr/>
        </p:nvCxnSpPr>
        <p:spPr>
          <a:xfrm flipV="1">
            <a:off x="5429257" y="4427550"/>
            <a:ext cx="464347" cy="285752"/>
          </a:xfrm>
          <a:prstGeom prst="bentConnector2">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41" name="肘形连接符 140"/>
          <p:cNvCxnSpPr>
            <a:stCxn id="114" idx="3"/>
            <a:endCxn id="138" idx="1"/>
          </p:cNvCxnSpPr>
          <p:nvPr/>
        </p:nvCxnSpPr>
        <p:spPr>
          <a:xfrm>
            <a:off x="3929059" y="4284674"/>
            <a:ext cx="285752"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42" name="肘形连接符 141"/>
          <p:cNvCxnSpPr>
            <a:stCxn id="86" idx="3"/>
            <a:endCxn id="87" idx="1"/>
          </p:cNvCxnSpPr>
          <p:nvPr/>
        </p:nvCxnSpPr>
        <p:spPr>
          <a:xfrm>
            <a:off x="5429257" y="3141666"/>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43" name="形状 189"/>
          <p:cNvCxnSpPr>
            <a:stCxn id="113" idx="2"/>
            <a:endCxn id="93" idx="1"/>
          </p:cNvCxnSpPr>
          <p:nvPr/>
        </p:nvCxnSpPr>
        <p:spPr>
          <a:xfrm rot="16200000" flipH="1">
            <a:off x="4554141" y="3195244"/>
            <a:ext cx="285752" cy="464347"/>
          </a:xfrm>
          <a:prstGeom prst="bentConnector2">
            <a:avLst/>
          </a:prstGeom>
          <a:noFill/>
          <a:ln w="28575" cap="flat" cmpd="sng" algn="ctr">
            <a:solidFill>
              <a:srgbClr val="CC0000">
                <a:shade val="95000"/>
                <a:satMod val="105000"/>
              </a:srgbClr>
            </a:solidFill>
            <a:prstDash val="solid"/>
            <a:headEnd type="none" w="med" len="med"/>
            <a:tailEnd type="triangle" w="med" len="med"/>
          </a:ln>
          <a:effectLst/>
        </p:spPr>
      </p:cxnSp>
      <p:sp>
        <p:nvSpPr>
          <p:cNvPr id="144" name="矩形 143"/>
          <p:cNvSpPr/>
          <p:nvPr/>
        </p:nvSpPr>
        <p:spPr bwMode="auto">
          <a:xfrm>
            <a:off x="4929191" y="4141798"/>
            <a:ext cx="500066" cy="285752"/>
          </a:xfrm>
          <a:prstGeom prst="rect">
            <a:avLst/>
          </a:prstGeom>
          <a:solidFill>
            <a:srgbClr val="E2AAAA">
              <a:lumMod val="75000"/>
            </a:srgbClr>
          </a:solidFill>
          <a:ln w="9525" cap="flat" cmpd="sng" algn="ctr">
            <a:noFill/>
            <a:prstDash val="solid"/>
            <a:round/>
            <a:headEnd type="none" w="med" len="med"/>
            <a:tailEnd type="none" w="med" len="med"/>
          </a:ln>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FFFFFF"/>
                </a:solidFill>
                <a:effectLst/>
                <a:uLnTx/>
                <a:uFillTx/>
                <a:latin typeface="微软雅黑" pitchFamily="34" charset="-122"/>
              </a:rPr>
              <a:t>平台对接</a:t>
            </a:r>
          </a:p>
        </p:txBody>
      </p:sp>
      <p:cxnSp>
        <p:nvCxnSpPr>
          <p:cNvPr id="145" name="形状 194"/>
          <p:cNvCxnSpPr>
            <a:stCxn id="138" idx="2"/>
            <a:endCxn id="137" idx="1"/>
          </p:cNvCxnSpPr>
          <p:nvPr/>
        </p:nvCxnSpPr>
        <p:spPr>
          <a:xfrm rot="16200000" flipH="1">
            <a:off x="4554141" y="4338252"/>
            <a:ext cx="285752" cy="464347"/>
          </a:xfrm>
          <a:prstGeom prst="bentConnector2">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46" name="肘形连接符 145"/>
          <p:cNvCxnSpPr>
            <a:stCxn id="144" idx="3"/>
            <a:endCxn id="131" idx="1"/>
          </p:cNvCxnSpPr>
          <p:nvPr/>
        </p:nvCxnSpPr>
        <p:spPr>
          <a:xfrm>
            <a:off x="5429257" y="4284674"/>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47" name="肘形连接符 146"/>
          <p:cNvCxnSpPr>
            <a:stCxn id="112" idx="3"/>
            <a:endCxn id="110" idx="1"/>
          </p:cNvCxnSpPr>
          <p:nvPr/>
        </p:nvCxnSpPr>
        <p:spPr>
          <a:xfrm>
            <a:off x="1785919" y="4284674"/>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cxnSp>
        <p:nvCxnSpPr>
          <p:cNvPr id="148" name="肘形连接符 147"/>
          <p:cNvCxnSpPr>
            <a:stCxn id="110" idx="3"/>
            <a:endCxn id="111" idx="1"/>
          </p:cNvCxnSpPr>
          <p:nvPr/>
        </p:nvCxnSpPr>
        <p:spPr>
          <a:xfrm>
            <a:off x="2500299" y="4284674"/>
            <a:ext cx="214314" cy="1588"/>
          </a:xfrm>
          <a:prstGeom prst="bentConnector3">
            <a:avLst>
              <a:gd name="adj1" fmla="val 50000"/>
            </a:avLst>
          </a:prstGeom>
          <a:noFill/>
          <a:ln w="28575" cap="flat" cmpd="sng" algn="ctr">
            <a:solidFill>
              <a:srgbClr val="CC0000">
                <a:shade val="95000"/>
                <a:satMod val="105000"/>
              </a:srgbClr>
            </a:solidFill>
            <a:prstDash val="solid"/>
            <a:headEnd type="none" w="med" len="med"/>
            <a:tailEnd type="triangle" w="med" len="med"/>
          </a:ln>
          <a:effectLst/>
        </p:spPr>
      </p:cxnSp>
      <p:sp>
        <p:nvSpPr>
          <p:cNvPr id="149" name="TextBox 148"/>
          <p:cNvSpPr txBox="1"/>
          <p:nvPr/>
        </p:nvSpPr>
        <p:spPr>
          <a:xfrm>
            <a:off x="285720" y="857238"/>
            <a:ext cx="8501122" cy="1184940"/>
          </a:xfrm>
          <a:prstGeom prst="rect">
            <a:avLst/>
          </a:prstGeom>
          <a:solidFill>
            <a:srgbClr val="FFFFFF"/>
          </a:solidFill>
          <a:ln w="25400" cap="flat" cmpd="sng" algn="ctr">
            <a:solidFill>
              <a:srgbClr val="CC0000"/>
            </a:solidFill>
            <a:prstDash val="solid"/>
          </a:ln>
          <a:effectLst/>
        </p:spPr>
        <p:txBody>
          <a:bodyPr wrap="square" rtlCol="0">
            <a:spAutoFit/>
          </a:bodyPr>
          <a:lstStyle/>
          <a:p>
            <a:pPr marL="0" marR="0" lvl="0" indent="0" defTabSz="914243" eaLnBrk="1" fontAlgn="auto" latinLnBrk="0" hangingPunct="1">
              <a:lnSpc>
                <a:spcPct val="100000"/>
              </a:lnSpc>
              <a:spcBef>
                <a:spcPts val="600"/>
              </a:spcBef>
              <a:spcAft>
                <a:spcPts val="0"/>
              </a:spcAft>
              <a:buClrTx/>
              <a:buSzTx/>
              <a:buFontTx/>
              <a:buNone/>
              <a:tabLst/>
              <a:defRPr/>
            </a:pP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电子超市定位</a:t>
            </a:r>
            <a:endPar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endParaRP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1</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、平台与电商直接合作对接，以外部电商平台面向公众用户广泛提供的商品及服务为主；</a:t>
            </a: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2</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、联通义乌采购中心以招商模式引入的商品，原则上以电商商品范围为限；</a:t>
            </a:r>
          </a:p>
          <a:p>
            <a:pPr marL="0" marR="0" lvl="0" indent="0" defTabSz="914243" eaLnBrk="1" fontAlgn="auto" latinLnBrk="0" hangingPunct="1">
              <a:lnSpc>
                <a:spcPct val="100000"/>
              </a:lnSpc>
              <a:spcBef>
                <a:spcPts val="600"/>
              </a:spcBef>
              <a:spcAft>
                <a:spcPts val="0"/>
              </a:spcAft>
              <a:buClrTx/>
              <a:buSzTx/>
              <a:buFontTx/>
              <a:buNone/>
              <a:tabLst/>
              <a:defRPr/>
            </a:pPr>
            <a:r>
              <a:rPr kumimoji="1" lang="en-US" altLang="zh-CN"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3</a:t>
            </a:r>
            <a:r>
              <a:rPr kumimoji="1" lang="zh-CN" altLang="en-US" sz="1400" b="0" i="0" u="none" strike="noStrike" kern="0" cap="none" spc="0" normalizeH="0" baseline="0" noProof="0" dirty="0" smtClean="0">
                <a:ln>
                  <a:noFill/>
                </a:ln>
                <a:solidFill>
                  <a:srgbClr val="0D0D0D"/>
                </a:solidFill>
                <a:effectLst/>
                <a:uLnTx/>
                <a:uFillTx/>
                <a:latin typeface="微软雅黑" pitchFamily="34" charset="-122"/>
                <a:ea typeface="微软雅黑"/>
                <a:cs typeface="+mn-cs"/>
              </a:rPr>
              <a:t>、有确定的供应商和商品价格，需求单位在预算范围内，直接下单。</a:t>
            </a:r>
            <a:endParaRPr kumimoji="0" lang="zh-CN" altLang="en-US" sz="2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50" name="圆角矩形 149"/>
          <p:cNvSpPr/>
          <p:nvPr/>
        </p:nvSpPr>
        <p:spPr bwMode="auto">
          <a:xfrm>
            <a:off x="1214414" y="2908462"/>
            <a:ext cx="2833711" cy="2124576"/>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采购</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寻源</a:t>
            </a:r>
          </a:p>
        </p:txBody>
      </p:sp>
      <p:sp>
        <p:nvSpPr>
          <p:cNvPr id="151" name="圆角矩形 150"/>
          <p:cNvSpPr/>
          <p:nvPr/>
        </p:nvSpPr>
        <p:spPr bwMode="auto">
          <a:xfrm>
            <a:off x="4879942" y="2900431"/>
            <a:ext cx="583236" cy="2132608"/>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商品</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管理</a:t>
            </a:r>
          </a:p>
        </p:txBody>
      </p:sp>
      <p:sp>
        <p:nvSpPr>
          <p:cNvPr id="152" name="圆角矩形 151"/>
          <p:cNvSpPr/>
          <p:nvPr/>
        </p:nvSpPr>
        <p:spPr bwMode="auto">
          <a:xfrm>
            <a:off x="4157072" y="2908462"/>
            <a:ext cx="659171" cy="2124576"/>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用户</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管理</a:t>
            </a:r>
          </a:p>
        </p:txBody>
      </p:sp>
      <p:sp>
        <p:nvSpPr>
          <p:cNvPr id="153" name="圆角矩形 152"/>
          <p:cNvSpPr/>
          <p:nvPr/>
        </p:nvSpPr>
        <p:spPr bwMode="auto">
          <a:xfrm>
            <a:off x="6268821" y="3895088"/>
            <a:ext cx="659171" cy="1137950"/>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仓储</a:t>
            </a:r>
            <a:endParaRPr kumimoji="0" lang="en-US" altLang="zh-CN" sz="16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物流</a:t>
            </a:r>
          </a:p>
        </p:txBody>
      </p:sp>
      <p:grpSp>
        <p:nvGrpSpPr>
          <p:cNvPr id="154" name="组合 88"/>
          <p:cNvGrpSpPr/>
          <p:nvPr/>
        </p:nvGrpSpPr>
        <p:grpSpPr>
          <a:xfrm>
            <a:off x="5549911" y="2900430"/>
            <a:ext cx="2088595" cy="2132608"/>
            <a:chOff x="5548148" y="2992793"/>
            <a:chExt cx="2088595" cy="2132608"/>
          </a:xfrm>
        </p:grpSpPr>
        <p:sp>
          <p:nvSpPr>
            <p:cNvPr id="155" name="矩形 154"/>
            <p:cNvSpPr/>
            <p:nvPr/>
          </p:nvSpPr>
          <p:spPr bwMode="auto">
            <a:xfrm>
              <a:off x="6125818" y="2992793"/>
              <a:ext cx="943335" cy="759349"/>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sp>
          <p:nvSpPr>
            <p:cNvPr id="156" name="矩形 155"/>
            <p:cNvSpPr/>
            <p:nvPr/>
          </p:nvSpPr>
          <p:spPr bwMode="auto">
            <a:xfrm>
              <a:off x="5548148" y="2992794"/>
              <a:ext cx="577671" cy="2132607"/>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sp>
          <p:nvSpPr>
            <p:cNvPr id="157" name="文本框 91"/>
            <p:cNvSpPr txBox="1"/>
            <p:nvPr/>
          </p:nvSpPr>
          <p:spPr>
            <a:xfrm>
              <a:off x="6056906" y="3233647"/>
              <a:ext cx="1181482" cy="369332"/>
            </a:xfrm>
            <a:prstGeom prst="rect">
              <a:avLst/>
            </a:prstGeom>
            <a:noFill/>
          </p:spPr>
          <p:txBody>
            <a:bodyPr wrap="square" rtlCol="0">
              <a:spAutoFit/>
            </a:bodyPr>
            <a:lstStyle/>
            <a:p>
              <a:pPr marL="0" marR="0" lvl="0" indent="0" defTabSz="914243"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rPr>
                <a:t>订单管理</a:t>
              </a:r>
            </a:p>
          </p:txBody>
        </p:sp>
        <p:sp>
          <p:nvSpPr>
            <p:cNvPr id="158" name="矩形 157"/>
            <p:cNvSpPr/>
            <p:nvPr/>
          </p:nvSpPr>
          <p:spPr bwMode="auto">
            <a:xfrm>
              <a:off x="7059072" y="2992794"/>
              <a:ext cx="577671" cy="2132607"/>
            </a:xfrm>
            <a:prstGeom prst="rect">
              <a:avLst/>
            </a:prstGeom>
            <a:solidFill>
              <a:srgbClr val="FFFF00">
                <a:alpha val="60000"/>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p:txBody>
        </p:sp>
      </p:grpSp>
      <p:sp>
        <p:nvSpPr>
          <p:cNvPr id="159" name="圆角矩形 158"/>
          <p:cNvSpPr/>
          <p:nvPr/>
        </p:nvSpPr>
        <p:spPr bwMode="auto">
          <a:xfrm>
            <a:off x="7702017" y="2901428"/>
            <a:ext cx="698875" cy="2131610"/>
          </a:xfrm>
          <a:prstGeom prst="roundRect">
            <a:avLst/>
          </a:prstGeom>
          <a:solidFill>
            <a:srgbClr val="FFFF00">
              <a:alpha val="61176"/>
            </a:srgbClr>
          </a:soli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结算</a:t>
            </a:r>
            <a:endPar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endParaRPr>
          </a:p>
          <a:p>
            <a:pPr marL="0" marR="0" lvl="0" indent="0" algn="ctr" defTabSz="914243"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a:cs typeface="+mn-cs"/>
              </a:rPr>
              <a:t>支付</a:t>
            </a:r>
          </a:p>
        </p:txBody>
      </p:sp>
    </p:spTree>
    <p:extLst>
      <p:ext uri="{BB962C8B-B14F-4D97-AF65-F5344CB8AC3E}">
        <p14:creationId xmlns:p14="http://schemas.microsoft.com/office/powerpoint/2010/main" val="223291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down)">
                                      <p:cBhvr>
                                        <p:cTn id="7" dur="500"/>
                                        <p:tgtEl>
                                          <p:spTgt spid="1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wipe(down)">
                                      <p:cBhvr>
                                        <p:cTn id="10" dur="500"/>
                                        <p:tgtEl>
                                          <p:spTgt spid="15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wipe(down)">
                                      <p:cBhvr>
                                        <p:cTn id="13" dur="500"/>
                                        <p:tgtEl>
                                          <p:spTgt spid="151"/>
                                        </p:tgtEl>
                                      </p:cBhvr>
                                    </p:animEffect>
                                  </p:childTnLst>
                                </p:cTn>
                              </p:par>
                              <p:par>
                                <p:cTn id="14" presetID="22" presetClass="entr" presetSubtype="4" fill="hold" nodeType="withEffect">
                                  <p:stCondLst>
                                    <p:cond delay="0"/>
                                  </p:stCondLst>
                                  <p:childTnLst>
                                    <p:set>
                                      <p:cBhvr>
                                        <p:cTn id="15" dur="1" fill="hold">
                                          <p:stCondLst>
                                            <p:cond delay="0"/>
                                          </p:stCondLst>
                                        </p:cTn>
                                        <p:tgtEl>
                                          <p:spTgt spid="154"/>
                                        </p:tgtEl>
                                        <p:attrNameLst>
                                          <p:attrName>style.visibility</p:attrName>
                                        </p:attrNameLst>
                                      </p:cBhvr>
                                      <p:to>
                                        <p:strVal val="visible"/>
                                      </p:to>
                                    </p:set>
                                    <p:animEffect transition="in" filter="wipe(down)">
                                      <p:cBhvr>
                                        <p:cTn id="16" dur="500"/>
                                        <p:tgtEl>
                                          <p:spTgt spid="15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wipe(down)">
                                      <p:cBhvr>
                                        <p:cTn id="19" dur="500"/>
                                        <p:tgtEl>
                                          <p:spTgt spid="15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wipe(down)">
                                      <p:cBhvr>
                                        <p:cTn id="2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联通供应链</a:t>
            </a:r>
            <a:r>
              <a:rPr lang="en-US" altLang="zh-CN" dirty="0" smtClean="0"/>
              <a:t>-</a:t>
            </a:r>
            <a:r>
              <a:rPr lang="zh-CN" altLang="en-US" dirty="0" smtClean="0"/>
              <a:t>服务保障</a:t>
            </a:r>
            <a:endParaRPr lang="zh-CN" altLang="en-US" dirty="0"/>
          </a:p>
        </p:txBody>
      </p:sp>
      <p:sp>
        <p:nvSpPr>
          <p:cNvPr id="3" name="灯片编号占位符 2"/>
          <p:cNvSpPr>
            <a:spLocks noGrp="1"/>
          </p:cNvSpPr>
          <p:nvPr>
            <p:ph type="sldNum" sz="quarter" idx="4"/>
          </p:nvPr>
        </p:nvSpPr>
        <p:spPr>
          <a:xfrm>
            <a:off x="8214912" y="4674163"/>
            <a:ext cx="576000" cy="216000"/>
          </a:xfrm>
        </p:spPr>
        <p:txBody>
          <a:bodyPr/>
          <a:lstStyle/>
          <a:p>
            <a:pPr fontAlgn="base">
              <a:spcBef>
                <a:spcPct val="0"/>
              </a:spcBef>
              <a:spcAft>
                <a:spcPct val="0"/>
              </a:spcAft>
              <a:defRPr/>
            </a:pPr>
            <a:fld id="{03FC912D-3FE9-4018-B22A-84E35E38B07C}" type="slidenum">
              <a:rPr lang="zh-CN" altLang="en-US" smtClean="0">
                <a:solidFill>
                  <a:srgbClr val="000000"/>
                </a:solidFill>
                <a:latin typeface="Arial"/>
                <a:sym typeface="Arial"/>
              </a:rPr>
              <a:pPr fontAlgn="base">
                <a:spcBef>
                  <a:spcPct val="0"/>
                </a:spcBef>
                <a:spcAft>
                  <a:spcPct val="0"/>
                </a:spcAft>
                <a:defRPr/>
              </a:pPr>
              <a:t>8</a:t>
            </a:fld>
            <a:endParaRPr lang="en-US" altLang="zh-CN" dirty="0">
              <a:solidFill>
                <a:srgbClr val="000000"/>
              </a:solidFill>
              <a:latin typeface="Arial"/>
              <a:sym typeface="Arial"/>
            </a:endParaRPr>
          </a:p>
        </p:txBody>
      </p:sp>
      <p:sp>
        <p:nvSpPr>
          <p:cNvPr id="4" name="椭圆 3"/>
          <p:cNvSpPr/>
          <p:nvPr/>
        </p:nvSpPr>
        <p:spPr bwMode="auto">
          <a:xfrm>
            <a:off x="1267042" y="1211579"/>
            <a:ext cx="928694" cy="857256"/>
          </a:xfrm>
          <a:prstGeom prst="ellipse">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阳光</a:t>
            </a:r>
            <a:endParaRPr kumimoji="0" lang="en-US" altLang="zh-CN"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采购</a:t>
            </a:r>
          </a:p>
        </p:txBody>
      </p:sp>
      <p:sp>
        <p:nvSpPr>
          <p:cNvPr id="5" name="椭圆 4"/>
          <p:cNvSpPr/>
          <p:nvPr/>
        </p:nvSpPr>
        <p:spPr bwMode="auto">
          <a:xfrm>
            <a:off x="3147800" y="1211579"/>
            <a:ext cx="928694" cy="857256"/>
          </a:xfrm>
          <a:prstGeom prst="ellipse">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物资</a:t>
            </a:r>
            <a:endParaRPr kumimoji="0" lang="en-US" altLang="zh-CN"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保障</a:t>
            </a:r>
          </a:p>
        </p:txBody>
      </p:sp>
      <p:sp>
        <p:nvSpPr>
          <p:cNvPr id="6" name="椭圆 5"/>
          <p:cNvSpPr/>
          <p:nvPr/>
        </p:nvSpPr>
        <p:spPr bwMode="auto">
          <a:xfrm>
            <a:off x="5004048" y="1211579"/>
            <a:ext cx="928694" cy="857256"/>
          </a:xfrm>
          <a:prstGeom prst="ellipse">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开放</a:t>
            </a:r>
            <a:endParaRPr kumimoji="0" lang="en-US" altLang="zh-CN"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合作</a:t>
            </a:r>
          </a:p>
        </p:txBody>
      </p:sp>
      <p:sp>
        <p:nvSpPr>
          <p:cNvPr id="7" name="椭圆 6"/>
          <p:cNvSpPr/>
          <p:nvPr/>
        </p:nvSpPr>
        <p:spPr bwMode="auto">
          <a:xfrm>
            <a:off x="7071190" y="1211579"/>
            <a:ext cx="928694" cy="857256"/>
          </a:xfrm>
          <a:prstGeom prst="ellipse">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全面</a:t>
            </a:r>
            <a:endParaRPr kumimoji="0" lang="en-US" altLang="zh-CN"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服务</a:t>
            </a:r>
          </a:p>
        </p:txBody>
      </p:sp>
      <p:sp>
        <p:nvSpPr>
          <p:cNvPr id="8" name="矩形 7"/>
          <p:cNvSpPr/>
          <p:nvPr/>
        </p:nvSpPr>
        <p:spPr bwMode="auto">
          <a:xfrm>
            <a:off x="971600" y="2068835"/>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国家招标采购法律法规</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rPr>
              <a:t>“</a:t>
            </a: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公开、公平、公正”</a:t>
            </a:r>
            <a:r>
              <a:rPr kumimoji="0" lang="zh-CN" altLang="en-US" sz="10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精神</a:t>
            </a:r>
            <a:endPar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9" name="矩形 8"/>
          <p:cNvSpPr/>
          <p:nvPr/>
        </p:nvSpPr>
        <p:spPr bwMode="auto">
          <a:xfrm>
            <a:off x="971600" y="2500883"/>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国资委关于中央企业</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公开采购的要求</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0" name="矩形 9"/>
          <p:cNvSpPr/>
          <p:nvPr/>
        </p:nvSpPr>
        <p:spPr bwMode="auto">
          <a:xfrm>
            <a:off x="971600" y="3550071"/>
            <a:ext cx="504056" cy="184036"/>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操作</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1" name="矩形 10"/>
          <p:cNvSpPr/>
          <p:nvPr/>
        </p:nvSpPr>
        <p:spPr bwMode="auto">
          <a:xfrm>
            <a:off x="971600" y="3766095"/>
            <a:ext cx="504056" cy="184036"/>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交易</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2" name="矩形 11"/>
          <p:cNvSpPr/>
          <p:nvPr/>
        </p:nvSpPr>
        <p:spPr bwMode="auto">
          <a:xfrm>
            <a:off x="971600" y="3982119"/>
            <a:ext cx="504056" cy="184036"/>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订单</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3" name="矩形 12"/>
          <p:cNvSpPr/>
          <p:nvPr/>
        </p:nvSpPr>
        <p:spPr bwMode="auto">
          <a:xfrm>
            <a:off x="971600" y="4198143"/>
            <a:ext cx="504056" cy="184036"/>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结果</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4" name="矩形 13"/>
          <p:cNvSpPr/>
          <p:nvPr/>
        </p:nvSpPr>
        <p:spPr bwMode="auto">
          <a:xfrm>
            <a:off x="971600" y="4414167"/>
            <a:ext cx="504056" cy="184036"/>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效果</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5" name="矩形 14"/>
          <p:cNvSpPr/>
          <p:nvPr/>
        </p:nvSpPr>
        <p:spPr bwMode="auto">
          <a:xfrm>
            <a:off x="971600" y="4630191"/>
            <a:ext cx="504056" cy="184036"/>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服务</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16" name="矩形 15"/>
          <p:cNvSpPr/>
          <p:nvPr/>
        </p:nvSpPr>
        <p:spPr bwMode="auto">
          <a:xfrm>
            <a:off x="2843808" y="2068835"/>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物资和服务供应</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应有尽有</a:t>
            </a:r>
          </a:p>
        </p:txBody>
      </p:sp>
      <p:sp>
        <p:nvSpPr>
          <p:cNvPr id="17" name="矩形 16"/>
          <p:cNvSpPr/>
          <p:nvPr/>
        </p:nvSpPr>
        <p:spPr bwMode="auto">
          <a:xfrm>
            <a:off x="2843808" y="2500883"/>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生产经营物资</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及时到达与充分保障</a:t>
            </a:r>
          </a:p>
        </p:txBody>
      </p:sp>
      <p:sp>
        <p:nvSpPr>
          <p:cNvPr id="18" name="矩形 17"/>
          <p:cNvSpPr/>
          <p:nvPr/>
        </p:nvSpPr>
        <p:spPr bwMode="auto">
          <a:xfrm>
            <a:off x="2843808" y="3478063"/>
            <a:ext cx="1512168" cy="41151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对接生产部门</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的物资计划需求</a:t>
            </a:r>
          </a:p>
        </p:txBody>
      </p:sp>
      <p:sp>
        <p:nvSpPr>
          <p:cNvPr id="19" name="矩形 18"/>
          <p:cNvSpPr/>
          <p:nvPr/>
        </p:nvSpPr>
        <p:spPr bwMode="auto">
          <a:xfrm>
            <a:off x="2843808" y="3961581"/>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提前启动集中采购</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及公开招募</a:t>
            </a:r>
          </a:p>
        </p:txBody>
      </p:sp>
      <p:sp>
        <p:nvSpPr>
          <p:cNvPr id="20" name="矩形 19"/>
          <p:cNvSpPr/>
          <p:nvPr/>
        </p:nvSpPr>
        <p:spPr bwMode="auto">
          <a:xfrm>
            <a:off x="2843808" y="4681661"/>
            <a:ext cx="1512168" cy="19548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按需下单</a:t>
            </a:r>
          </a:p>
        </p:txBody>
      </p:sp>
      <p:sp>
        <p:nvSpPr>
          <p:cNvPr id="21" name="矩形 20"/>
          <p:cNvSpPr/>
          <p:nvPr/>
        </p:nvSpPr>
        <p:spPr bwMode="auto">
          <a:xfrm>
            <a:off x="2843808" y="4393629"/>
            <a:ext cx="1512168" cy="21602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整合社会化供应链</a:t>
            </a:r>
          </a:p>
        </p:txBody>
      </p:sp>
      <p:sp>
        <p:nvSpPr>
          <p:cNvPr id="22" name="矩形 21"/>
          <p:cNvSpPr/>
          <p:nvPr/>
        </p:nvSpPr>
        <p:spPr bwMode="auto">
          <a:xfrm>
            <a:off x="4788024" y="2068835"/>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广泛招募供应商入驻</a:t>
            </a:r>
          </a:p>
        </p:txBody>
      </p:sp>
      <p:sp>
        <p:nvSpPr>
          <p:cNvPr id="23" name="矩形 22"/>
          <p:cNvSpPr/>
          <p:nvPr/>
        </p:nvSpPr>
        <p:spPr bwMode="auto">
          <a:xfrm>
            <a:off x="4788024" y="2500883"/>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对接成熟的电商平台</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第三方专业服务平台</a:t>
            </a:r>
          </a:p>
        </p:txBody>
      </p:sp>
      <p:sp>
        <p:nvSpPr>
          <p:cNvPr id="24" name="矩形 23"/>
          <p:cNvSpPr/>
          <p:nvPr/>
        </p:nvSpPr>
        <p:spPr bwMode="auto">
          <a:xfrm>
            <a:off x="4788024" y="3508995"/>
            <a:ext cx="1512168" cy="86409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square" rtlCol="0" anchor="ctr">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发布需求、聚集新供应商、新产品、新解决方案、新商业模式的平台。</a:t>
            </a:r>
          </a:p>
        </p:txBody>
      </p:sp>
      <p:sp>
        <p:nvSpPr>
          <p:cNvPr id="25" name="矩形 24"/>
          <p:cNvSpPr/>
          <p:nvPr/>
        </p:nvSpPr>
        <p:spPr bwMode="auto">
          <a:xfrm>
            <a:off x="6732240" y="2068835"/>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商户</a:t>
            </a:r>
          </a:p>
        </p:txBody>
      </p:sp>
      <p:sp>
        <p:nvSpPr>
          <p:cNvPr id="26" name="矩形 25"/>
          <p:cNvSpPr/>
          <p:nvPr/>
        </p:nvSpPr>
        <p:spPr bwMode="auto">
          <a:xfrm>
            <a:off x="6732240" y="2500883"/>
            <a:ext cx="1512168" cy="360040"/>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需求单位</a:t>
            </a:r>
          </a:p>
        </p:txBody>
      </p:sp>
      <p:sp>
        <p:nvSpPr>
          <p:cNvPr id="27" name="圆角矩形 26"/>
          <p:cNvSpPr/>
          <p:nvPr/>
        </p:nvSpPr>
        <p:spPr bwMode="auto">
          <a:xfrm>
            <a:off x="971600" y="2860923"/>
            <a:ext cx="7272808" cy="576064"/>
          </a:xfrm>
          <a:prstGeom prst="roundRect">
            <a:avLst/>
          </a:prstGeom>
          <a:gradFill rotWithShape="1">
            <a:gsLst>
              <a:gs pos="0">
                <a:srgbClr val="E08E79">
                  <a:shade val="51000"/>
                  <a:satMod val="130000"/>
                </a:srgbClr>
              </a:gs>
              <a:gs pos="80000">
                <a:srgbClr val="E08E79">
                  <a:shade val="93000"/>
                  <a:satMod val="130000"/>
                </a:srgbClr>
              </a:gs>
              <a:gs pos="100000">
                <a:srgbClr val="E08E79">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电子商城</a:t>
            </a:r>
            <a:r>
              <a:rPr kumimoji="0" lang="en-US" altLang="zh-CN"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rPr>
              <a:t>2.0</a:t>
            </a:r>
            <a:endParaRPr kumimoji="0" lang="zh-CN" altLang="en-US" sz="1400" b="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mn-cs"/>
            </a:endParaRPr>
          </a:p>
        </p:txBody>
      </p:sp>
      <p:sp>
        <p:nvSpPr>
          <p:cNvPr id="28" name="矩形 27"/>
          <p:cNvSpPr/>
          <p:nvPr/>
        </p:nvSpPr>
        <p:spPr bwMode="auto">
          <a:xfrm>
            <a:off x="6732240" y="3511293"/>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交易</a:t>
            </a:r>
          </a:p>
        </p:txBody>
      </p:sp>
      <p:sp>
        <p:nvSpPr>
          <p:cNvPr id="29" name="矩形 28"/>
          <p:cNvSpPr/>
          <p:nvPr/>
        </p:nvSpPr>
        <p:spPr bwMode="auto">
          <a:xfrm>
            <a:off x="7524328" y="3511293"/>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结算</a:t>
            </a:r>
          </a:p>
        </p:txBody>
      </p:sp>
      <p:sp>
        <p:nvSpPr>
          <p:cNvPr id="30" name="矩形 29"/>
          <p:cNvSpPr/>
          <p:nvPr/>
        </p:nvSpPr>
        <p:spPr bwMode="auto">
          <a:xfrm>
            <a:off x="6732240" y="3817565"/>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客服</a:t>
            </a:r>
          </a:p>
        </p:txBody>
      </p:sp>
      <p:sp>
        <p:nvSpPr>
          <p:cNvPr id="31" name="矩形 30"/>
          <p:cNvSpPr/>
          <p:nvPr/>
        </p:nvSpPr>
        <p:spPr bwMode="auto">
          <a:xfrm>
            <a:off x="6732240" y="4105597"/>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数据分析</a:t>
            </a:r>
          </a:p>
        </p:txBody>
      </p:sp>
      <p:sp>
        <p:nvSpPr>
          <p:cNvPr id="32" name="矩形 31"/>
          <p:cNvSpPr/>
          <p:nvPr/>
        </p:nvSpPr>
        <p:spPr bwMode="auto">
          <a:xfrm>
            <a:off x="7524328" y="3817565"/>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监控</a:t>
            </a:r>
          </a:p>
        </p:txBody>
      </p:sp>
      <p:sp>
        <p:nvSpPr>
          <p:cNvPr id="33" name="矩形 32"/>
          <p:cNvSpPr/>
          <p:nvPr/>
        </p:nvSpPr>
        <p:spPr bwMode="auto">
          <a:xfrm>
            <a:off x="7524328" y="4105597"/>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供应商管理</a:t>
            </a:r>
          </a:p>
        </p:txBody>
      </p:sp>
      <p:sp>
        <p:nvSpPr>
          <p:cNvPr id="34" name="矩形 33"/>
          <p:cNvSpPr/>
          <p:nvPr/>
        </p:nvSpPr>
        <p:spPr bwMode="auto">
          <a:xfrm>
            <a:off x="6732240" y="4393629"/>
            <a:ext cx="720080" cy="234264"/>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rPr>
              <a:t>….</a:t>
            </a:r>
            <a:endPar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35" name="矩形 34"/>
          <p:cNvSpPr/>
          <p:nvPr/>
        </p:nvSpPr>
        <p:spPr bwMode="auto">
          <a:xfrm>
            <a:off x="179512" y="2089373"/>
            <a:ext cx="576064" cy="720080"/>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业务</a:t>
            </a:r>
            <a:endParaRPr kumimoji="0" lang="en-US" altLang="zh-CN"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要求</a:t>
            </a:r>
          </a:p>
        </p:txBody>
      </p:sp>
      <p:sp>
        <p:nvSpPr>
          <p:cNvPr id="36" name="矩形 35"/>
          <p:cNvSpPr/>
          <p:nvPr/>
        </p:nvSpPr>
        <p:spPr bwMode="auto">
          <a:xfrm>
            <a:off x="179512" y="3500445"/>
            <a:ext cx="576064" cy="1448710"/>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系统</a:t>
            </a:r>
            <a:endParaRPr kumimoji="0" lang="en-US" altLang="zh-CN"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rPr>
              <a:t>支撑</a:t>
            </a:r>
            <a:endParaRPr kumimoji="0" lang="en-US" altLang="zh-CN" sz="15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n-cs"/>
            </a:endParaRPr>
          </a:p>
        </p:txBody>
      </p:sp>
      <p:sp>
        <p:nvSpPr>
          <p:cNvPr id="37" name="矩形 36"/>
          <p:cNvSpPr/>
          <p:nvPr/>
        </p:nvSpPr>
        <p:spPr bwMode="auto">
          <a:xfrm>
            <a:off x="1558672" y="3561521"/>
            <a:ext cx="925096" cy="18403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合法合规</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38" name="矩形 37"/>
          <p:cNvSpPr/>
          <p:nvPr/>
        </p:nvSpPr>
        <p:spPr bwMode="auto">
          <a:xfrm>
            <a:off x="1558672" y="3777545"/>
            <a:ext cx="925096" cy="18403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全公开</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39" name="矩形 38"/>
          <p:cNvSpPr/>
          <p:nvPr/>
        </p:nvSpPr>
        <p:spPr bwMode="auto">
          <a:xfrm>
            <a:off x="1558672" y="3993569"/>
            <a:ext cx="925096" cy="18403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可追溯</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40" name="矩形 39"/>
          <p:cNvSpPr/>
          <p:nvPr/>
        </p:nvSpPr>
        <p:spPr bwMode="auto">
          <a:xfrm>
            <a:off x="1558672" y="4209593"/>
            <a:ext cx="925096" cy="18403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可查看</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41" name="矩形 40"/>
          <p:cNvSpPr/>
          <p:nvPr/>
        </p:nvSpPr>
        <p:spPr bwMode="auto">
          <a:xfrm>
            <a:off x="1558672" y="4425617"/>
            <a:ext cx="925096" cy="18403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可评价</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42" name="矩形 41"/>
          <p:cNvSpPr/>
          <p:nvPr/>
        </p:nvSpPr>
        <p:spPr bwMode="auto">
          <a:xfrm>
            <a:off x="1558672" y="4641641"/>
            <a:ext cx="925096" cy="184036"/>
          </a:xfrm>
          <a:prstGeom prst="rect">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可度量</a:t>
            </a:r>
            <a:endParaRPr kumimoji="0" lang="en-US" altLang="zh-CN" sz="1000" b="0"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43" name="TextBox 42"/>
          <p:cNvSpPr txBox="1"/>
          <p:nvPr/>
        </p:nvSpPr>
        <p:spPr>
          <a:xfrm>
            <a:off x="107504" y="819175"/>
            <a:ext cx="8928992" cy="307777"/>
          </a:xfrm>
          <a:prstGeom prst="rect">
            <a:avLst/>
          </a:prstGeom>
          <a:no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rPr>
              <a:t>通过电子商城支撑专业市场、公开市场及电子超市，实现阳光采购、物资保障、开放合作、全面服务的业务要求。</a:t>
            </a:r>
            <a:endParaRPr kumimoji="0" lang="zh-CN" altLang="en-US" sz="1400" b="0" i="0" u="none" strike="noStrike" kern="0" cap="none" spc="0" normalizeH="0" baseline="0" noProof="0" dirty="0">
              <a:ln>
                <a:noFill/>
              </a:ln>
              <a:solidFill>
                <a:sysClr val="windowText" lastClr="000000"/>
              </a:solidFill>
              <a:effectLst/>
              <a:uLnTx/>
              <a:uFillTx/>
            </a:endParaRPr>
          </a:p>
        </p:txBody>
      </p:sp>
      <p:sp>
        <p:nvSpPr>
          <p:cNvPr id="44" name="矩形 43"/>
          <p:cNvSpPr/>
          <p:nvPr/>
        </p:nvSpPr>
        <p:spPr bwMode="auto">
          <a:xfrm>
            <a:off x="1692384" y="3148955"/>
            <a:ext cx="1871856" cy="250706"/>
          </a:xfrm>
          <a:prstGeom prst="rect">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公开市场</a:t>
            </a:r>
          </a:p>
        </p:txBody>
      </p:sp>
      <p:sp>
        <p:nvSpPr>
          <p:cNvPr id="45" name="矩形 44"/>
          <p:cNvSpPr/>
          <p:nvPr/>
        </p:nvSpPr>
        <p:spPr bwMode="auto">
          <a:xfrm>
            <a:off x="3708256" y="3148955"/>
            <a:ext cx="1871856" cy="250706"/>
          </a:xfrm>
          <a:prstGeom prst="rect">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专业市场</a:t>
            </a:r>
          </a:p>
        </p:txBody>
      </p:sp>
      <p:sp>
        <p:nvSpPr>
          <p:cNvPr id="46" name="矩形 45"/>
          <p:cNvSpPr/>
          <p:nvPr/>
        </p:nvSpPr>
        <p:spPr bwMode="auto">
          <a:xfrm>
            <a:off x="5724480" y="3148955"/>
            <a:ext cx="1871856" cy="250706"/>
          </a:xfrm>
          <a:prstGeom prst="rect">
            <a:avLst/>
          </a:prstGeom>
          <a:gradFill rotWithShape="1">
            <a:gsLst>
              <a:gs pos="0">
                <a:srgbClr val="CB806D">
                  <a:shade val="51000"/>
                  <a:satMod val="130000"/>
                </a:srgbClr>
              </a:gs>
              <a:gs pos="80000">
                <a:srgbClr val="CB806D">
                  <a:shade val="93000"/>
                  <a:satMod val="130000"/>
                </a:srgbClr>
              </a:gs>
              <a:gs pos="100000">
                <a:srgbClr val="CB806D">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Verdana"/>
                <a:ea typeface="微软雅黑"/>
                <a:cs typeface="+mn-cs"/>
              </a:rPr>
              <a:t>电子超市</a:t>
            </a:r>
          </a:p>
        </p:txBody>
      </p:sp>
    </p:spTree>
    <p:extLst>
      <p:ext uri="{BB962C8B-B14F-4D97-AF65-F5344CB8AC3E}">
        <p14:creationId xmlns:p14="http://schemas.microsoft.com/office/powerpoint/2010/main" val="2699374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C:\Documents and Settings\t11318\桌面\揭开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883" y="-2890"/>
            <a:ext cx="6629519" cy="5143500"/>
          </a:xfrm>
          <a:prstGeom prst="rect">
            <a:avLst/>
          </a:prstGeom>
          <a:solidFill>
            <a:srgbClr val="E3741A"/>
          </a:solidFill>
          <a:ln>
            <a:noFill/>
          </a:ln>
          <a:effectLst>
            <a:outerShdw dist="17961" dir="2700000" algn="ctr" rotWithShape="0">
              <a:srgbClr val="999999"/>
            </a:outerShdw>
          </a:effectLst>
          <a:extLst>
            <a:ext uri="{91240B29-F687-4F45-9708-019B960494DF}">
              <a14:hiddenLine xmlns:a14="http://schemas.microsoft.com/office/drawing/2010/main" w="9525" algn="ctr">
                <a:solidFill>
                  <a:srgbClr val="000000"/>
                </a:solidFill>
                <a:round/>
                <a:headEnd/>
                <a:tailEnd/>
              </a14:hiddenLine>
            </a:ext>
          </a:extLst>
        </p:spPr>
      </p:pic>
      <p:sp>
        <p:nvSpPr>
          <p:cNvPr id="7171" name="Rectangle 6"/>
          <p:cNvSpPr>
            <a:spLocks noChangeArrowheads="1"/>
          </p:cNvSpPr>
          <p:nvPr/>
        </p:nvSpPr>
        <p:spPr bwMode="auto">
          <a:xfrm>
            <a:off x="16" y="0"/>
            <a:ext cx="2513291" cy="5143500"/>
          </a:xfrm>
          <a:prstGeom prst="rect">
            <a:avLst/>
          </a:prstGeom>
          <a:gradFill rotWithShape="1">
            <a:gsLst>
              <a:gs pos="0">
                <a:srgbClr val="FCFCFC"/>
              </a:gs>
              <a:gs pos="50000">
                <a:srgbClr val="FDFDFD"/>
              </a:gs>
              <a:gs pos="100000">
                <a:srgbClr val="FEFEFE"/>
              </a:gs>
            </a:gsLst>
            <a:lin ang="81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91421" tIns="45711" rIns="91421" bIns="45711" anchor="ctr"/>
          <a:lstStyle/>
          <a:p>
            <a:pPr algn="ctr" defTabSz="914196" eaLnBrk="0" fontAlgn="base" hangingPunct="0">
              <a:spcBef>
                <a:spcPct val="0"/>
              </a:spcBef>
              <a:spcAft>
                <a:spcPct val="0"/>
              </a:spcAft>
            </a:pPr>
            <a:endParaRPr lang="en-US" altLang="zh-CN" b="1">
              <a:solidFill>
                <a:srgbClr val="C00000"/>
              </a:solidFill>
            </a:endParaRPr>
          </a:p>
        </p:txBody>
      </p:sp>
      <p:pic>
        <p:nvPicPr>
          <p:cNvPr id="7172"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3563" y="654844"/>
            <a:ext cx="1344706"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Box 8"/>
          <p:cNvSpPr txBox="1">
            <a:spLocks noChangeArrowheads="1"/>
          </p:cNvSpPr>
          <p:nvPr/>
        </p:nvSpPr>
        <p:spPr bwMode="auto">
          <a:xfrm>
            <a:off x="2513958" y="1671633"/>
            <a:ext cx="2100132"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联通供应链</a:t>
            </a:r>
            <a:endParaRPr lang="zh-CN" altLang="en-US" sz="2000" dirty="0">
              <a:solidFill>
                <a:srgbClr val="DD462F"/>
              </a:solidFill>
              <a:latin typeface="微软雅黑" pitchFamily="34" charset="-122"/>
              <a:sym typeface="微软雅黑" pitchFamily="34" charset="-122"/>
            </a:endParaRPr>
          </a:p>
        </p:txBody>
      </p:sp>
      <p:sp>
        <p:nvSpPr>
          <p:cNvPr id="7177" name="矩形 13"/>
          <p:cNvSpPr>
            <a:spLocks noChangeArrowheads="1"/>
          </p:cNvSpPr>
          <p:nvPr/>
        </p:nvSpPr>
        <p:spPr bwMode="auto">
          <a:xfrm>
            <a:off x="1270734" y="1610075"/>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b="1" dirty="0">
                <a:solidFill>
                  <a:srgbClr val="DD462F"/>
                </a:solidFill>
                <a:sym typeface="微软雅黑" pitchFamily="34" charset="-122"/>
              </a:rPr>
              <a:t>01</a:t>
            </a:r>
            <a:endParaRPr lang="zh-CN" altLang="en-US" sz="4400" b="1" dirty="0">
              <a:solidFill>
                <a:srgbClr val="DD462F"/>
              </a:solidFill>
              <a:sym typeface="微软雅黑" pitchFamily="34" charset="-122"/>
            </a:endParaRPr>
          </a:p>
        </p:txBody>
      </p:sp>
      <p:sp>
        <p:nvSpPr>
          <p:cNvPr id="7181" name="TextBox 8"/>
          <p:cNvSpPr txBox="1">
            <a:spLocks noChangeArrowheads="1"/>
          </p:cNvSpPr>
          <p:nvPr/>
        </p:nvSpPr>
        <p:spPr bwMode="auto">
          <a:xfrm>
            <a:off x="523618" y="357297"/>
            <a:ext cx="1619597" cy="646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1" rIns="91421" bIns="45711" anchor="ctr">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zh-CN" altLang="en-US" sz="3600" b="1" dirty="0">
                <a:solidFill>
                  <a:srgbClr val="E44D0A"/>
                </a:solidFill>
                <a:latin typeface="微软雅黑" pitchFamily="34" charset="-122"/>
                <a:sym typeface="微软雅黑" pitchFamily="34" charset="-122"/>
              </a:rPr>
              <a:t>目录</a:t>
            </a:r>
          </a:p>
        </p:txBody>
      </p:sp>
      <p:sp>
        <p:nvSpPr>
          <p:cNvPr id="7182" name="文本框 4"/>
          <p:cNvSpPr txBox="1">
            <a:spLocks noChangeArrowheads="1"/>
          </p:cNvSpPr>
          <p:nvPr/>
        </p:nvSpPr>
        <p:spPr bwMode="auto">
          <a:xfrm>
            <a:off x="523606" y="945369"/>
            <a:ext cx="1580402" cy="4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spcBef>
                <a:spcPct val="0"/>
              </a:spcBef>
              <a:spcAft>
                <a:spcPct val="0"/>
              </a:spcAft>
            </a:pPr>
            <a:r>
              <a:rPr lang="en-US" altLang="zh-CN" sz="2000" dirty="0">
                <a:solidFill>
                  <a:srgbClr val="E44D0A"/>
                </a:solidFill>
                <a:latin typeface="微软雅黑" pitchFamily="34" charset="-122"/>
                <a:sym typeface="微软雅黑" pitchFamily="34" charset="-122"/>
              </a:rPr>
              <a:t>CONTENTS</a:t>
            </a:r>
            <a:endParaRPr lang="zh-CN" altLang="en-US" sz="2000" dirty="0">
              <a:solidFill>
                <a:srgbClr val="E44D0A"/>
              </a:solidFill>
              <a:latin typeface="微软雅黑" pitchFamily="34" charset="-122"/>
              <a:sym typeface="微软雅黑" pitchFamily="34" charset="-122"/>
            </a:endParaRPr>
          </a:p>
        </p:txBody>
      </p:sp>
      <p:sp>
        <p:nvSpPr>
          <p:cNvPr id="18" name="TextBox 8"/>
          <p:cNvSpPr txBox="1">
            <a:spLocks noChangeArrowheads="1"/>
          </p:cNvSpPr>
          <p:nvPr/>
        </p:nvSpPr>
        <p:spPr bwMode="auto">
          <a:xfrm>
            <a:off x="2502883" y="2381499"/>
            <a:ext cx="2111219" cy="5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400" b="1" dirty="0" smtClean="0">
                <a:solidFill>
                  <a:srgbClr val="DD462F"/>
                </a:solidFill>
                <a:latin typeface="微软雅黑" pitchFamily="34" charset="-122"/>
                <a:sym typeface="微软雅黑" pitchFamily="34" charset="-122"/>
              </a:rPr>
              <a:t>电子招投标</a:t>
            </a:r>
            <a:endParaRPr lang="zh-CN" altLang="en-US" sz="2400" b="1" dirty="0">
              <a:solidFill>
                <a:srgbClr val="DD462F"/>
              </a:solidFill>
              <a:latin typeface="微软雅黑" pitchFamily="34" charset="-122"/>
              <a:sym typeface="微软雅黑" pitchFamily="34" charset="-122"/>
            </a:endParaRPr>
          </a:p>
        </p:txBody>
      </p:sp>
      <p:sp>
        <p:nvSpPr>
          <p:cNvPr id="19" name="矩形 13"/>
          <p:cNvSpPr>
            <a:spLocks noChangeArrowheads="1"/>
          </p:cNvSpPr>
          <p:nvPr/>
        </p:nvSpPr>
        <p:spPr bwMode="auto">
          <a:xfrm>
            <a:off x="1270734" y="2246588"/>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02</a:t>
            </a:r>
            <a:endParaRPr lang="zh-CN" altLang="en-US" sz="4400" dirty="0">
              <a:solidFill>
                <a:srgbClr val="DD462F"/>
              </a:solidFill>
              <a:sym typeface="微软雅黑" pitchFamily="34" charset="-122"/>
            </a:endParaRPr>
          </a:p>
        </p:txBody>
      </p:sp>
      <p:sp>
        <p:nvSpPr>
          <p:cNvPr id="20" name="TextBox 8"/>
          <p:cNvSpPr txBox="1">
            <a:spLocks noChangeArrowheads="1"/>
          </p:cNvSpPr>
          <p:nvPr/>
        </p:nvSpPr>
        <p:spPr bwMode="auto">
          <a:xfrm>
            <a:off x="2523393" y="3023907"/>
            <a:ext cx="2090698"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平台特色</a:t>
            </a:r>
            <a:endParaRPr lang="zh-CN" altLang="en-US" sz="2000" dirty="0">
              <a:solidFill>
                <a:srgbClr val="DD462F"/>
              </a:solidFill>
              <a:latin typeface="微软雅黑" pitchFamily="34" charset="-122"/>
              <a:sym typeface="微软雅黑" pitchFamily="34" charset="-122"/>
            </a:endParaRPr>
          </a:p>
        </p:txBody>
      </p:sp>
      <p:sp>
        <p:nvSpPr>
          <p:cNvPr id="21" name="矩形 13"/>
          <p:cNvSpPr>
            <a:spLocks noChangeArrowheads="1"/>
          </p:cNvSpPr>
          <p:nvPr/>
        </p:nvSpPr>
        <p:spPr bwMode="auto">
          <a:xfrm>
            <a:off x="1270734" y="2888996"/>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03</a:t>
            </a:r>
            <a:endParaRPr lang="zh-CN" altLang="en-US" sz="4400" dirty="0">
              <a:solidFill>
                <a:srgbClr val="DD462F"/>
              </a:solidFill>
              <a:sym typeface="微软雅黑" pitchFamily="34" charset="-122"/>
            </a:endParaRPr>
          </a:p>
        </p:txBody>
      </p:sp>
      <p:sp>
        <p:nvSpPr>
          <p:cNvPr id="22" name="TextBox 8"/>
          <p:cNvSpPr txBox="1">
            <a:spLocks noChangeArrowheads="1"/>
          </p:cNvSpPr>
          <p:nvPr/>
        </p:nvSpPr>
        <p:spPr bwMode="auto">
          <a:xfrm>
            <a:off x="2523393" y="3666318"/>
            <a:ext cx="2090698" cy="49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a:defRPr>
                <a:solidFill>
                  <a:schemeClr val="tx1"/>
                </a:solidFill>
                <a:latin typeface="Arial" charset="0"/>
                <a:ea typeface="微软雅黑" pitchFamily="34" charset="-122"/>
              </a:defRPr>
            </a:lvl1pPr>
            <a:lvl2pPr marL="742950" indent="-285750">
              <a:defRPr>
                <a:solidFill>
                  <a:schemeClr val="tx1"/>
                </a:solidFill>
                <a:latin typeface="Arial" charset="0"/>
                <a:ea typeface="微软雅黑" pitchFamily="34" charset="-122"/>
              </a:defRPr>
            </a:lvl2pPr>
            <a:lvl3pPr marL="1143000" indent="-228600">
              <a:defRPr>
                <a:solidFill>
                  <a:schemeClr val="tx1"/>
                </a:solidFill>
                <a:latin typeface="Arial" charset="0"/>
                <a:ea typeface="微软雅黑" pitchFamily="34" charset="-122"/>
              </a:defRPr>
            </a:lvl3pPr>
            <a:lvl4pPr marL="1600200" indent="-228600">
              <a:defRPr>
                <a:solidFill>
                  <a:schemeClr val="tx1"/>
                </a:solidFill>
                <a:latin typeface="Arial" charset="0"/>
                <a:ea typeface="微软雅黑" pitchFamily="34" charset="-122"/>
              </a:defRPr>
            </a:lvl4pPr>
            <a:lvl5pPr marL="2057400" indent="-228600">
              <a:defRPr>
                <a:solidFill>
                  <a:schemeClr val="tx1"/>
                </a:solidFill>
                <a:latin typeface="Arial" charset="0"/>
                <a:ea typeface="微软雅黑" pitchFamily="34" charset="-122"/>
              </a:defRPr>
            </a:lvl5pPr>
            <a:lvl6pPr marL="2514600" indent="-228600" eaLnBrk="0" fontAlgn="base" hangingPunct="0">
              <a:spcBef>
                <a:spcPct val="0"/>
              </a:spcBef>
              <a:spcAft>
                <a:spcPct val="0"/>
              </a:spcAft>
              <a:defRPr>
                <a:solidFill>
                  <a:schemeClr val="tx1"/>
                </a:solidFill>
                <a:latin typeface="Arial" charset="0"/>
                <a:ea typeface="微软雅黑" pitchFamily="34" charset="-122"/>
              </a:defRPr>
            </a:lvl6pPr>
            <a:lvl7pPr marL="2971800" indent="-228600" eaLnBrk="0" fontAlgn="base" hangingPunct="0">
              <a:spcBef>
                <a:spcPct val="0"/>
              </a:spcBef>
              <a:spcAft>
                <a:spcPct val="0"/>
              </a:spcAft>
              <a:defRPr>
                <a:solidFill>
                  <a:schemeClr val="tx1"/>
                </a:solidFill>
                <a:latin typeface="Arial" charset="0"/>
                <a:ea typeface="微软雅黑" pitchFamily="34" charset="-122"/>
              </a:defRPr>
            </a:lvl7pPr>
            <a:lvl8pPr marL="3429000" indent="-228600" eaLnBrk="0" fontAlgn="base" hangingPunct="0">
              <a:spcBef>
                <a:spcPct val="0"/>
              </a:spcBef>
              <a:spcAft>
                <a:spcPct val="0"/>
              </a:spcAft>
              <a:defRPr>
                <a:solidFill>
                  <a:schemeClr val="tx1"/>
                </a:solidFill>
                <a:latin typeface="Arial" charset="0"/>
                <a:ea typeface="微软雅黑" pitchFamily="34" charset="-122"/>
              </a:defRPr>
            </a:lvl8pPr>
            <a:lvl9pPr marL="3886200" indent="-228600" eaLnBrk="0" fontAlgn="base" hangingPunct="0">
              <a:spcBef>
                <a:spcPct val="0"/>
              </a:spcBef>
              <a:spcAft>
                <a:spcPct val="0"/>
              </a:spcAft>
              <a:defRPr>
                <a:solidFill>
                  <a:schemeClr val="tx1"/>
                </a:solidFill>
                <a:latin typeface="Arial" charset="0"/>
                <a:ea typeface="微软雅黑" pitchFamily="34" charset="-122"/>
              </a:defRPr>
            </a:lvl9pPr>
          </a:lstStyle>
          <a:p>
            <a:pPr defTabSz="914196" fontAlgn="base">
              <a:lnSpc>
                <a:spcPct val="150000"/>
              </a:lnSpc>
              <a:spcBef>
                <a:spcPct val="20000"/>
              </a:spcBef>
              <a:spcAft>
                <a:spcPct val="0"/>
              </a:spcAft>
              <a:buSzPct val="130000"/>
            </a:pPr>
            <a:r>
              <a:rPr lang="zh-CN" altLang="en-US" sz="2000" dirty="0" smtClean="0">
                <a:solidFill>
                  <a:srgbClr val="DD462F"/>
                </a:solidFill>
                <a:latin typeface="微软雅黑" pitchFamily="34" charset="-122"/>
                <a:sym typeface="微软雅黑" pitchFamily="34" charset="-122"/>
              </a:rPr>
              <a:t>我们实践</a:t>
            </a:r>
            <a:endParaRPr lang="zh-CN" altLang="en-US" sz="2000" dirty="0">
              <a:solidFill>
                <a:srgbClr val="DD462F"/>
              </a:solidFill>
              <a:latin typeface="微软雅黑" pitchFamily="34" charset="-122"/>
              <a:sym typeface="微软雅黑" pitchFamily="34" charset="-122"/>
            </a:endParaRPr>
          </a:p>
        </p:txBody>
      </p:sp>
      <p:sp>
        <p:nvSpPr>
          <p:cNvPr id="23" name="矩形 13"/>
          <p:cNvSpPr>
            <a:spLocks noChangeArrowheads="1"/>
          </p:cNvSpPr>
          <p:nvPr/>
        </p:nvSpPr>
        <p:spPr bwMode="auto">
          <a:xfrm>
            <a:off x="1270734" y="3531407"/>
            <a:ext cx="755309" cy="76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p>
            <a:pPr defTabSz="914196" fontAlgn="base">
              <a:spcBef>
                <a:spcPct val="0"/>
              </a:spcBef>
              <a:spcAft>
                <a:spcPct val="0"/>
              </a:spcAft>
            </a:pPr>
            <a:r>
              <a:rPr lang="en-US" altLang="zh-CN" sz="4400" dirty="0">
                <a:solidFill>
                  <a:srgbClr val="DD462F"/>
                </a:solidFill>
                <a:sym typeface="微软雅黑" pitchFamily="34" charset="-122"/>
              </a:rPr>
              <a:t>04</a:t>
            </a:r>
            <a:endParaRPr lang="zh-CN" altLang="en-US" sz="4400" dirty="0">
              <a:solidFill>
                <a:srgbClr val="DD462F"/>
              </a:solidFill>
              <a:sym typeface="微软雅黑" pitchFamily="34" charset="-122"/>
            </a:endParaRPr>
          </a:p>
        </p:txBody>
      </p:sp>
    </p:spTree>
    <p:extLst>
      <p:ext uri="{BB962C8B-B14F-4D97-AF65-F5344CB8AC3E}">
        <p14:creationId xmlns:p14="http://schemas.microsoft.com/office/powerpoint/2010/main" val="738284272"/>
      </p:ext>
    </p:extLst>
  </p:cSld>
  <p:clrMapOvr>
    <a:masterClrMapping/>
  </p:clrMapOvr>
  <p:transition spd="slow">
    <p:strips dir="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4.xml><?xml version="1.0" encoding="utf-8"?>
<p:tagLst xmlns:a="http://schemas.openxmlformats.org/drawingml/2006/main" xmlns:r="http://schemas.openxmlformats.org/officeDocument/2006/relationships" xmlns:p="http://schemas.openxmlformats.org/presentationml/2006/main">
  <p:tag name="MH" val="20180108221731"/>
  <p:tag name="MH_LIBRARY" val="GRAPHIC"/>
  <p:tag name="MH_ORDER" val="文本框 3180"/>
</p:tagLst>
</file>

<file path=ppt/tags/tag135.xml><?xml version="1.0" encoding="utf-8"?>
<p:tagLst xmlns:a="http://schemas.openxmlformats.org/drawingml/2006/main" xmlns:r="http://schemas.openxmlformats.org/officeDocument/2006/relationships" xmlns:p="http://schemas.openxmlformats.org/presentationml/2006/main">
  <p:tag name="MH" val="20180108221731"/>
  <p:tag name="MH_LIBRARY" val="GRAPHIC"/>
  <p:tag name="MH_ORDER" val="文本框 177"/>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42.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SubTitle"/>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Other"/>
  <p:tag name="MH_ORDER" val="1"/>
</p:tagLst>
</file>

<file path=ppt/tags/tag144.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SubTitle"/>
  <p:tag name="MH_ORDER" val="1"/>
</p:tagLst>
</file>

<file path=ppt/tags/tag145.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Other"/>
  <p:tag name="MH_ORDER" val="1"/>
</p:tagLst>
</file>

<file path=ppt/tags/tag146.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SubTitle"/>
  <p:tag name="MH_ORDER" val="1"/>
</p:tagLst>
</file>

<file path=ppt/tags/tag147.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Other"/>
  <p:tag name="MH_ORDER" val="1"/>
</p:tagLst>
</file>

<file path=ppt/tags/tag148.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SubTitle"/>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MH" val="20151116145408"/>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15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16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CzN5VtQu9kOzqP51vE473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HT7jeq82LUOrBMFnTD8DD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h1oLv0GBtkec2swsjfc4n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mvVI24n9kOIho51JMpDS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Hi7unk.YcUepoHowUABP2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aFO65Lp0U69_UCGedIof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fk32oZ.n6kynbsJZX6HY2Q"/>
</p:tagLst>
</file>

<file path=ppt/theme/theme1.xml><?xml version="1.0" encoding="utf-8"?>
<a:theme xmlns:a="http://schemas.openxmlformats.org/drawingml/2006/main" name="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10.xml><?xml version="1.0" encoding="utf-8"?>
<a:theme xmlns:a="http://schemas.openxmlformats.org/drawingml/2006/main" name="7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新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12.xml><?xml version="1.0" encoding="utf-8"?>
<a:theme xmlns:a="http://schemas.openxmlformats.org/drawingml/2006/main" name="8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新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14.xml><?xml version="1.0" encoding="utf-8"?>
<a:theme xmlns:a="http://schemas.openxmlformats.org/drawingml/2006/main" name="9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olidFill>
            <a:schemeClr val="accent1"/>
          </a:solidFill>
        </a:ln>
      </a:spPr>
      <a:bodyPr wrap="square">
        <a:noAutofit/>
      </a:bodyPr>
      <a:lstStyle>
        <a:defPPr>
          <a:defRPr sz="1200" b="1" dirty="0" smtClean="0">
            <a:solidFill>
              <a:srgbClr val="000000"/>
            </a:solidFill>
            <a:latin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nchor="ctr">
        <a:spAutoFit/>
      </a:bodyPr>
      <a:lstStyle>
        <a:defPPr algn="ctr">
          <a:defRPr sz="1400" b="1" dirty="0" smtClean="0">
            <a:latin typeface="微软雅黑" panose="020B0503020204020204" pitchFamily="34" charset="-122"/>
            <a:ea typeface="微软雅黑" panose="020B0503020204020204" pitchFamily="34" charset="-122"/>
          </a:defRPr>
        </a:defPPr>
      </a:lstStyle>
    </a:tx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7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olidFill>
            <a:schemeClr val="accent1"/>
          </a:solidFill>
        </a:ln>
      </a:spPr>
      <a:bodyPr wrap="square">
        <a:noAutofit/>
      </a:bodyPr>
      <a:lstStyle>
        <a:defPPr>
          <a:defRPr sz="1200" b="1" dirty="0" smtClean="0">
            <a:solidFill>
              <a:srgbClr val="000000"/>
            </a:solidFill>
            <a:latin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nchor="ctr">
        <a:spAutoFit/>
      </a:bodyPr>
      <a:lstStyle>
        <a:defPPr algn="ctr">
          <a:defRPr sz="1400" b="1" dirty="0" smtClean="0">
            <a:latin typeface="微软雅黑" panose="020B0503020204020204" pitchFamily="34" charset="-122"/>
            <a:ea typeface="微软雅黑" panose="020B0503020204020204" pitchFamily="34" charset="-122"/>
          </a:defRPr>
        </a:defPPr>
      </a:lstStyle>
    </a:tx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3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olidFill>
            <a:schemeClr val="accent1"/>
          </a:solidFill>
        </a:ln>
      </a:spPr>
      <a:bodyPr wrap="square">
        <a:noAutofit/>
      </a:bodyPr>
      <a:lstStyle>
        <a:defPPr>
          <a:defRPr sz="1200" b="1" dirty="0" smtClean="0">
            <a:solidFill>
              <a:srgbClr val="000000"/>
            </a:solidFill>
            <a:latin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nchor="ctr">
        <a:spAutoFit/>
      </a:bodyPr>
      <a:lstStyle>
        <a:defPPr algn="ctr">
          <a:defRPr sz="1400" b="1" dirty="0" smtClean="0">
            <a:latin typeface="微软雅黑" panose="020B0503020204020204" pitchFamily="34" charset="-122"/>
            <a:ea typeface="微软雅黑" panose="020B0503020204020204" pitchFamily="34" charset="-122"/>
          </a:defRPr>
        </a:defPPr>
      </a:lstStyle>
    </a:tx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0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olidFill>
            <a:schemeClr val="accent1"/>
          </a:solidFill>
        </a:ln>
      </a:spPr>
      <a:bodyPr wrap="square">
        <a:noAutofit/>
      </a:bodyPr>
      <a:lstStyle>
        <a:defPPr>
          <a:defRPr sz="1200" b="1" dirty="0" smtClean="0">
            <a:solidFill>
              <a:srgbClr val="000000"/>
            </a:solidFill>
            <a:latin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nchor="ctr">
        <a:spAutoFit/>
      </a:bodyPr>
      <a:lstStyle>
        <a:defPPr algn="ctr">
          <a:defRPr sz="1400" b="1" dirty="0" smtClean="0">
            <a:latin typeface="微软雅黑" panose="020B0503020204020204" pitchFamily="34" charset="-122"/>
            <a:ea typeface="微软雅黑" panose="020B0503020204020204" pitchFamily="34" charset="-122"/>
          </a:defRPr>
        </a:defPPr>
      </a:lstStyle>
    </a:tx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6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olidFill>
            <a:schemeClr val="accent1"/>
          </a:solidFill>
        </a:ln>
      </a:spPr>
      <a:bodyPr wrap="square">
        <a:noAutofit/>
      </a:bodyPr>
      <a:lstStyle>
        <a:defPPr>
          <a:defRPr sz="1200" b="1" dirty="0" smtClean="0">
            <a:solidFill>
              <a:srgbClr val="000000"/>
            </a:solidFill>
            <a:latin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nchor="ctr">
        <a:spAutoFit/>
      </a:bodyPr>
      <a:lstStyle>
        <a:defPPr algn="ctr">
          <a:defRPr sz="1400" b="1" dirty="0" smtClean="0">
            <a:latin typeface="微软雅黑" panose="020B0503020204020204" pitchFamily="34" charset="-122"/>
            <a:ea typeface="微软雅黑" panose="020B0503020204020204" pitchFamily="34" charset="-122"/>
          </a:defRPr>
        </a:defPPr>
      </a:lstStyle>
    </a:tx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2.xml><?xml version="1.0" encoding="utf-8"?>
<a:theme xmlns:a="http://schemas.openxmlformats.org/drawingml/2006/main" name="1_经营分析模版">
  <a:themeElements>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经营分析模版">
      <a:majorFont>
        <a:latin typeface="Tahoma"/>
        <a:ea typeface="华文细黑"/>
        <a:cs typeface=""/>
      </a:majorFont>
      <a:minorFont>
        <a:latin typeface="Tahoma"/>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lnDef>
  </a:objectDefaults>
  <a:extraClrSchemeLst>
    <a:extraClrScheme>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21.xml><?xml version="1.0" encoding="utf-8"?>
<a:theme xmlns:a="http://schemas.openxmlformats.org/drawingml/2006/main" name="2_经营分析模版">
  <a:themeElements>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经营分析模版">
      <a:majorFont>
        <a:latin typeface="Tahoma"/>
        <a:ea typeface="华文细黑"/>
        <a:cs typeface=""/>
      </a:majorFont>
      <a:minorFont>
        <a:latin typeface="Tahom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2000" b="1" i="0" u="none" strike="noStrike" cap="none" normalizeH="0" baseline="0" smtClean="0">
            <a:ln>
              <a:noFill/>
            </a:ln>
            <a:solidFill>
              <a:schemeClr val="tx1"/>
            </a:solidFill>
            <a:effectLst/>
            <a:latin typeface="华文细黑" pitchFamily="2" charset="-122"/>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2000" b="1" i="0" u="none" strike="noStrike" cap="none" normalizeH="0" baseline="0" smtClean="0">
            <a:ln>
              <a:noFill/>
            </a:ln>
            <a:solidFill>
              <a:schemeClr val="tx1"/>
            </a:solidFill>
            <a:effectLst/>
            <a:latin typeface="华文细黑" pitchFamily="2" charset="-122"/>
            <a:ea typeface="宋体" pitchFamily="2" charset="-122"/>
          </a:defRPr>
        </a:defPPr>
      </a:lstStyle>
    </a:lnDef>
  </a:objectDefaults>
  <a:extraClrSchemeLst>
    <a:extraClrScheme>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7DF95"/>
        </a:solidFill>
        <a:ln w="9525" cap="flat" cmpd="sng" algn="ctr">
          <a:noFill/>
          <a:prstDash val="solid"/>
          <a:round/>
          <a:headEnd type="none" w="med" len="med"/>
          <a:tailEnd type="none" w="med" len="med"/>
        </a:ln>
        <a:effectLs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sz="12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20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3_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24.xml><?xml version="1.0" encoding="utf-8"?>
<a:theme xmlns:a="http://schemas.openxmlformats.org/drawingml/2006/main" name="4_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25.xml><?xml version="1.0" encoding="utf-8"?>
<a:theme xmlns:a="http://schemas.openxmlformats.org/drawingml/2006/main" name="3_经营分析模版">
  <a:themeElements>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经营分析模版">
      <a:majorFont>
        <a:latin typeface="Tahoma"/>
        <a:ea typeface="华文细黑"/>
        <a:cs typeface=""/>
      </a:majorFont>
      <a:minorFont>
        <a:latin typeface="Tahom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lnDef>
  </a:objectDefaults>
  <a:extraClrSchemeLst>
    <a:extraClrScheme>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新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27.xml><?xml version="1.0" encoding="utf-8"?>
<a:theme xmlns:a="http://schemas.openxmlformats.org/drawingml/2006/main" name="4_经营分析模版">
  <a:themeElements>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经营分析模版">
      <a:majorFont>
        <a:latin typeface="Tahoma"/>
        <a:ea typeface="华文细黑"/>
        <a:cs typeface=""/>
      </a:majorFont>
      <a:minorFont>
        <a:latin typeface="Tahom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lnDef>
  </a:objectDefaults>
  <a:extraClrSchemeLst>
    <a:extraClrScheme>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5_经营分析模版">
  <a:themeElements>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经营分析模版">
      <a:majorFont>
        <a:latin typeface="Tahoma"/>
        <a:ea typeface="华文细黑"/>
        <a:cs typeface=""/>
      </a:majorFont>
      <a:minorFont>
        <a:latin typeface="Tahom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000" b="1" i="0" u="none" strike="noStrike" cap="none" normalizeH="0" baseline="0" smtClean="0">
            <a:ln>
              <a:noFill/>
            </a:ln>
            <a:solidFill>
              <a:schemeClr val="tx1"/>
            </a:solidFill>
            <a:effectLst/>
            <a:latin typeface="华文细黑" panose="02010600040101010101" pitchFamily="2" charset="-122"/>
            <a:ea typeface="宋体" panose="02010600030101010101" pitchFamily="2" charset="-122"/>
          </a:defRPr>
        </a:defPPr>
      </a:lstStyle>
    </a:lnDef>
  </a:objectDefaults>
  <a:extraClrSchemeLst>
    <a:extraClrScheme>
      <a:clrScheme name="1_经营分析模版 1">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5_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3.xml><?xml version="1.0" encoding="utf-8"?>
<a:theme xmlns:a="http://schemas.openxmlformats.org/drawingml/2006/main" name="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_新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31.xml><?xml version="1.0" encoding="utf-8"?>
<a:theme xmlns:a="http://schemas.openxmlformats.org/drawingml/2006/main" name="6_联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gradFill rotWithShape="1">
          <a:gsLst>
            <a:gs pos="0">
              <a:srgbClr val="008080"/>
            </a:gs>
            <a:gs pos="100000">
              <a:srgbClr val="99FFCC"/>
            </a:gs>
          </a:gsLst>
          <a:lin ang="2700000" scaled="1"/>
        </a:gradFill>
        <a:ln w="9525">
          <a:round/>
          <a:headEnd/>
          <a:tailEnd/>
        </a:ln>
        <a:scene3d>
          <a:camera prst="legacyPerspectiveBottom"/>
          <a:lightRig rig="legacyFlat1" dir="t"/>
        </a:scene3d>
        <a:sp3d extrusionH="887400" prstMaterial="legacyMatte">
          <a:bevelT w="13500" h="13500" prst="angle"/>
          <a:bevelB w="13500" h="13500" prst="angle"/>
          <a:extrusionClr>
            <a:srgbClr val="009999"/>
          </a:extrusionClr>
        </a:sp3d>
      </a:spPr>
      <a:bodyPr wrap="none" anchor="ctr">
        <a:flatTx/>
      </a:bodyPr>
      <a:lstStyle>
        <a:defPPr algn="l" eaLnBrk="1" hangingPunct="1">
          <a:spcBef>
            <a:spcPct val="0"/>
          </a:spcBef>
          <a:defRPr>
            <a:latin typeface="Arial" charset="0"/>
            <a:ea typeface="宋体" charset="-122"/>
          </a:defRPr>
        </a:defPPr>
      </a:lstStyle>
    </a:spDef>
  </a:objectDefaults>
  <a:extraClrSchemeLst/>
  <a:extLst>
    <a:ext uri="{05A4C25C-085E-4340-85A3-A5531E510DB2}">
      <thm15:themeFamily xmlns:thm15="http://schemas.microsoft.com/office/thememl/2012/main" name="新联通" id="{3C5A578D-F811-4C48-8A90-B8997FCCC970}" vid="{EC7DB23C-88F4-4D00-B459-E1973BEC3816}"/>
    </a:ext>
  </a:extLst>
</a:theme>
</file>

<file path=ppt/theme/theme3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qu0lomx">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efault Theme">
  <a:themeElements>
    <a:clrScheme name="中国联通">
      <a:dk1>
        <a:srgbClr val="000000"/>
      </a:dk1>
      <a:lt1>
        <a:srgbClr val="FFFFFF"/>
      </a:lt1>
      <a:dk2>
        <a:srgbClr val="C00000"/>
      </a:dk2>
      <a:lt2>
        <a:srgbClr val="A6A6A6"/>
      </a:lt2>
      <a:accent1>
        <a:srgbClr val="C00000"/>
      </a:accent1>
      <a:accent2>
        <a:srgbClr val="002060"/>
      </a:accent2>
      <a:accent3>
        <a:srgbClr val="A6A6A6"/>
      </a:accent3>
      <a:accent4>
        <a:srgbClr val="FFC1C1"/>
      </a:accent4>
      <a:accent5>
        <a:srgbClr val="002060"/>
      </a:accent5>
      <a:accent6>
        <a:srgbClr val="C00000"/>
      </a:accent6>
      <a:hlink>
        <a:srgbClr val="72C7E7"/>
      </a:hlink>
      <a:folHlink>
        <a:srgbClr val="002060"/>
      </a:folHlink>
    </a:clrScheme>
    <a:fontScheme name="中国联通">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solidFill>
            <a:schemeClr val="tx2"/>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lumMod val="95000"/>
              </a:schemeClr>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5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联通</Template>
  <TotalTime>10982</TotalTime>
  <Words>4081</Words>
  <Application>Microsoft Office PowerPoint</Application>
  <PresentationFormat>全屏显示(16:9)</PresentationFormat>
  <Paragraphs>797</Paragraphs>
  <Slides>35</Slides>
  <Notes>13</Notes>
  <HiddenSlides>0</HiddenSlides>
  <MMClips>0</MMClips>
  <ScaleCrop>false</ScaleCrop>
  <HeadingPairs>
    <vt:vector size="8" baseType="variant">
      <vt:variant>
        <vt:lpstr>已用的字体</vt:lpstr>
      </vt:variant>
      <vt:variant>
        <vt:i4>23</vt:i4>
      </vt:variant>
      <vt:variant>
        <vt:lpstr>主题</vt:lpstr>
      </vt:variant>
      <vt:variant>
        <vt:i4>32</vt:i4>
      </vt:variant>
      <vt:variant>
        <vt:lpstr>嵌入 OLE 服务器</vt:lpstr>
      </vt:variant>
      <vt:variant>
        <vt:i4>1</vt:i4>
      </vt:variant>
      <vt:variant>
        <vt:lpstr>幻灯片标题</vt:lpstr>
      </vt:variant>
      <vt:variant>
        <vt:i4>35</vt:i4>
      </vt:variant>
    </vt:vector>
  </HeadingPairs>
  <TitlesOfParts>
    <vt:vector size="91" baseType="lpstr">
      <vt:lpstr>Arial Unicode MS</vt:lpstr>
      <vt:lpstr>Gill Sans</vt:lpstr>
      <vt:lpstr>Lato Light</vt:lpstr>
      <vt:lpstr>Lato Regular</vt:lpstr>
      <vt:lpstr>等线</vt:lpstr>
      <vt:lpstr>方正兰亭黑_GBK</vt:lpstr>
      <vt:lpstr>黑体</vt:lpstr>
      <vt:lpstr>华文细黑</vt:lpstr>
      <vt:lpstr>宋体</vt:lpstr>
      <vt:lpstr>微软雅黑</vt:lpstr>
      <vt:lpstr>微软雅黑 Light</vt:lpstr>
      <vt:lpstr>幼圆</vt:lpstr>
      <vt:lpstr>Arial</vt:lpstr>
      <vt:lpstr>Calibri</vt:lpstr>
      <vt:lpstr>Calibri Light</vt:lpstr>
      <vt:lpstr>Franklin Gothic Book</vt:lpstr>
      <vt:lpstr>Franklin Gothic Medium</vt:lpstr>
      <vt:lpstr>Impact</vt:lpstr>
      <vt:lpstr>Segoe UI</vt:lpstr>
      <vt:lpstr>Tahoma</vt:lpstr>
      <vt:lpstr>Times New Roman</vt:lpstr>
      <vt:lpstr>Verdana</vt:lpstr>
      <vt:lpstr>Wingdings</vt:lpstr>
      <vt:lpstr>联通</vt:lpstr>
      <vt:lpstr>1_经营分析模版</vt:lpstr>
      <vt:lpstr>Default Theme</vt:lpstr>
      <vt:lpstr>1_Default Theme</vt:lpstr>
      <vt:lpstr>2_Default Theme</vt:lpstr>
      <vt:lpstr>3_Default Theme</vt:lpstr>
      <vt:lpstr>4_Default Theme</vt:lpstr>
      <vt:lpstr>5_Default Theme</vt:lpstr>
      <vt:lpstr>6_Default Theme</vt:lpstr>
      <vt:lpstr>7_Default Theme</vt:lpstr>
      <vt:lpstr>1_新联通</vt:lpstr>
      <vt:lpstr>8_Default Theme</vt:lpstr>
      <vt:lpstr>2_新联通</vt:lpstr>
      <vt:lpstr>9_Default Theme</vt:lpstr>
      <vt:lpstr>17_Default Theme</vt:lpstr>
      <vt:lpstr>23_Default Theme</vt:lpstr>
      <vt:lpstr>20_Default Theme</vt:lpstr>
      <vt:lpstr>26_Default Theme</vt:lpstr>
      <vt:lpstr>1_联通</vt:lpstr>
      <vt:lpstr>2_联通</vt:lpstr>
      <vt:lpstr>2_经营分析模版</vt:lpstr>
      <vt:lpstr>9_Office 主题</vt:lpstr>
      <vt:lpstr>3_联通</vt:lpstr>
      <vt:lpstr>4_联通</vt:lpstr>
      <vt:lpstr>3_经营分析模版</vt:lpstr>
      <vt:lpstr>新联通</vt:lpstr>
      <vt:lpstr>4_经营分析模版</vt:lpstr>
      <vt:lpstr>5_经营分析模版</vt:lpstr>
      <vt:lpstr>5_联通</vt:lpstr>
      <vt:lpstr>3_新联通</vt:lpstr>
      <vt:lpstr>6_联通</vt:lpstr>
      <vt:lpstr>1_Office 主题</vt:lpstr>
      <vt:lpstr>think-cell Slide</vt:lpstr>
      <vt:lpstr>PowerPoint 演示文稿</vt:lpstr>
      <vt:lpstr>PowerPoint 演示文稿</vt:lpstr>
      <vt:lpstr>联通供应链-电子商城</vt:lpstr>
      <vt:lpstr>联通供应链-体系结构</vt:lpstr>
      <vt:lpstr>联通供应链-专业市场</vt:lpstr>
      <vt:lpstr>联通供应链-公开市场</vt:lpstr>
      <vt:lpstr>联通供应链-电子超市</vt:lpstr>
      <vt:lpstr>联通供应链-服务保障</vt:lpstr>
      <vt:lpstr>PowerPoint 演示文稿</vt:lpstr>
      <vt:lpstr>PowerPoint 演示文稿</vt:lpstr>
      <vt:lpstr>PowerPoint 演示文稿</vt:lpstr>
      <vt:lpstr>PowerPoint 演示文稿</vt:lpstr>
      <vt:lpstr>PowerPoint 演示文稿</vt:lpstr>
      <vt:lpstr>PowerPoint 演示文稿</vt:lpstr>
      <vt:lpstr>产品介绍-角色功能</vt:lpstr>
      <vt:lpstr>产品介绍-多种采购方式支撑</vt:lpstr>
      <vt:lpstr>产品介绍-规范化招标流程</vt:lpstr>
      <vt:lpstr>产品介绍-采购流程灵活</vt:lpstr>
      <vt:lpstr>电子招标子系统-电子谈判室演示</vt:lpstr>
      <vt:lpstr>PowerPoint 演示文稿</vt:lpstr>
      <vt:lpstr>平台特色</vt:lpstr>
      <vt:lpstr>平台特色-线上招采</vt:lpstr>
      <vt:lpstr>平台特色-信息共享性</vt:lpstr>
      <vt:lpstr>平台特色-数据化评价</vt:lpstr>
      <vt:lpstr>平台特色-全过程监控</vt:lpstr>
      <vt:lpstr>平台特色-标准化模板</vt:lpstr>
      <vt:lpstr>平台特色-智能招采</vt:lpstr>
      <vt:lpstr>平台特色-结构化投标应答</vt:lpstr>
      <vt:lpstr>平台特色-智能分析</vt:lpstr>
      <vt:lpstr>PowerPoint 演示文稿</vt:lpstr>
      <vt:lpstr>PowerPoint 演示文稿</vt:lpstr>
      <vt:lpstr>能力承载-能力承载</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刘丹镜</dc:creator>
  <cp:lastModifiedBy>Administrator</cp:lastModifiedBy>
  <cp:revision>664</cp:revision>
  <dcterms:created xsi:type="dcterms:W3CDTF">2017-07-10T01:22:50Z</dcterms:created>
  <dcterms:modified xsi:type="dcterms:W3CDTF">2019-11-21T02:31:43Z</dcterms:modified>
</cp:coreProperties>
</file>